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09" r:id="rId1"/>
  </p:sldMasterIdLst>
  <p:notesMasterIdLst>
    <p:notesMasterId r:id="rId114"/>
  </p:notesMasterIdLst>
  <p:handoutMasterIdLst>
    <p:handoutMasterId r:id="rId115"/>
  </p:handoutMasterIdLst>
  <p:sldIdLst>
    <p:sldId id="256" r:id="rId2"/>
    <p:sldId id="266" r:id="rId3"/>
    <p:sldId id="267" r:id="rId4"/>
    <p:sldId id="272" r:id="rId5"/>
    <p:sldId id="273" r:id="rId6"/>
    <p:sldId id="271" r:id="rId7"/>
    <p:sldId id="1294" r:id="rId8"/>
    <p:sldId id="257" r:id="rId9"/>
    <p:sldId id="1296" r:id="rId10"/>
    <p:sldId id="1297" r:id="rId11"/>
    <p:sldId id="462" r:id="rId12"/>
    <p:sldId id="463" r:id="rId13"/>
    <p:sldId id="1299" r:id="rId14"/>
    <p:sldId id="1300" r:id="rId15"/>
    <p:sldId id="1301" r:id="rId16"/>
    <p:sldId id="1303" r:id="rId17"/>
    <p:sldId id="1304" r:id="rId18"/>
    <p:sldId id="1305" r:id="rId19"/>
    <p:sldId id="1306" r:id="rId20"/>
    <p:sldId id="493" r:id="rId21"/>
    <p:sldId id="474" r:id="rId22"/>
    <p:sldId id="475" r:id="rId23"/>
    <p:sldId id="1308" r:id="rId24"/>
    <p:sldId id="494" r:id="rId25"/>
    <p:sldId id="283" r:id="rId26"/>
    <p:sldId id="284" r:id="rId27"/>
    <p:sldId id="285" r:id="rId28"/>
    <p:sldId id="1313" r:id="rId29"/>
    <p:sldId id="1315" r:id="rId30"/>
    <p:sldId id="1317" r:id="rId31"/>
    <p:sldId id="1318" r:id="rId32"/>
    <p:sldId id="1319" r:id="rId33"/>
    <p:sldId id="1320" r:id="rId34"/>
    <p:sldId id="1314" r:id="rId35"/>
    <p:sldId id="1307" r:id="rId36"/>
    <p:sldId id="1309" r:id="rId37"/>
    <p:sldId id="1312" r:id="rId38"/>
    <p:sldId id="1321" r:id="rId39"/>
    <p:sldId id="1322" r:id="rId40"/>
    <p:sldId id="1323" r:id="rId41"/>
    <p:sldId id="1324" r:id="rId42"/>
    <p:sldId id="1325" r:id="rId43"/>
    <p:sldId id="1326" r:id="rId44"/>
    <p:sldId id="1327" r:id="rId45"/>
    <p:sldId id="1328" r:id="rId46"/>
    <p:sldId id="1329" r:id="rId47"/>
    <p:sldId id="1330" r:id="rId48"/>
    <p:sldId id="1331" r:id="rId49"/>
    <p:sldId id="1332" r:id="rId50"/>
    <p:sldId id="1333" r:id="rId51"/>
    <p:sldId id="1334" r:id="rId52"/>
    <p:sldId id="1341" r:id="rId53"/>
    <p:sldId id="1335" r:id="rId54"/>
    <p:sldId id="1336" r:id="rId55"/>
    <p:sldId id="1337" r:id="rId56"/>
    <p:sldId id="1338" r:id="rId57"/>
    <p:sldId id="1339" r:id="rId58"/>
    <p:sldId id="1340" r:id="rId59"/>
    <p:sldId id="1342" r:id="rId60"/>
    <p:sldId id="1343" r:id="rId61"/>
    <p:sldId id="1344" r:id="rId62"/>
    <p:sldId id="1345" r:id="rId63"/>
    <p:sldId id="1346" r:id="rId64"/>
    <p:sldId id="1347" r:id="rId65"/>
    <p:sldId id="1352" r:id="rId66"/>
    <p:sldId id="1348" r:id="rId67"/>
    <p:sldId id="1349" r:id="rId68"/>
    <p:sldId id="1350" r:id="rId69"/>
    <p:sldId id="1351" r:id="rId70"/>
    <p:sldId id="1359" r:id="rId71"/>
    <p:sldId id="1353" r:id="rId72"/>
    <p:sldId id="1354" r:id="rId73"/>
    <p:sldId id="1356" r:id="rId74"/>
    <p:sldId id="1355" r:id="rId75"/>
    <p:sldId id="1357" r:id="rId76"/>
    <p:sldId id="1358" r:id="rId77"/>
    <p:sldId id="1360" r:id="rId78"/>
    <p:sldId id="1361" r:id="rId79"/>
    <p:sldId id="1362" r:id="rId80"/>
    <p:sldId id="1363" r:id="rId81"/>
    <p:sldId id="1364" r:id="rId82"/>
    <p:sldId id="1365" r:id="rId83"/>
    <p:sldId id="1366" r:id="rId84"/>
    <p:sldId id="1367" r:id="rId85"/>
    <p:sldId id="1368" r:id="rId86"/>
    <p:sldId id="1369" r:id="rId87"/>
    <p:sldId id="1370" r:id="rId88"/>
    <p:sldId id="1371" r:id="rId89"/>
    <p:sldId id="1372" r:id="rId90"/>
    <p:sldId id="1373" r:id="rId91"/>
    <p:sldId id="1374" r:id="rId92"/>
    <p:sldId id="1375" r:id="rId93"/>
    <p:sldId id="1376" r:id="rId94"/>
    <p:sldId id="1377" r:id="rId95"/>
    <p:sldId id="1378" r:id="rId96"/>
    <p:sldId id="1379" r:id="rId97"/>
    <p:sldId id="1380" r:id="rId98"/>
    <p:sldId id="1381" r:id="rId99"/>
    <p:sldId id="1382" r:id="rId100"/>
    <p:sldId id="1383" r:id="rId101"/>
    <p:sldId id="1384" r:id="rId102"/>
    <p:sldId id="1385" r:id="rId103"/>
    <p:sldId id="1386" r:id="rId104"/>
    <p:sldId id="1387" r:id="rId105"/>
    <p:sldId id="1388" r:id="rId106"/>
    <p:sldId id="1389" r:id="rId107"/>
    <p:sldId id="1390" r:id="rId108"/>
    <p:sldId id="1391" r:id="rId109"/>
    <p:sldId id="1392" r:id="rId110"/>
    <p:sldId id="1393" r:id="rId111"/>
    <p:sldId id="1394" r:id="rId112"/>
    <p:sldId id="1395" r:id="rId113"/>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9150" autoAdjust="0"/>
  </p:normalViewPr>
  <p:slideViewPr>
    <p:cSldViewPr snapToGrid="0">
      <p:cViewPr varScale="1">
        <p:scale>
          <a:sx n="73" d="100"/>
          <a:sy n="73" d="100"/>
        </p:scale>
        <p:origin x="1080" y="72"/>
      </p:cViewPr>
      <p:guideLst>
        <p:guide orient="horz" pos="2160"/>
        <p:guide pos="3840"/>
      </p:guideLst>
    </p:cSldViewPr>
  </p:slideViewPr>
  <p:outlineViewPr>
    <p:cViewPr>
      <p:scale>
        <a:sx n="33" d="100"/>
        <a:sy n="33" d="100"/>
      </p:scale>
      <p:origin x="0" y="-183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C2FB50-B459-4C5C-BBD1-6C4B7B645A87}"/>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a:extLst>
              <a:ext uri="{FF2B5EF4-FFF2-40B4-BE49-F238E27FC236}">
                <a16:creationId xmlns:a16="http://schemas.microsoft.com/office/drawing/2014/main" id="{F0B51F29-1205-485D-A9E3-E2BEF4A197F9}"/>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AED65082-E4ED-44CE-B66B-C05A7212B06D}" type="datetimeFigureOut">
              <a:rPr lang="en-IN"/>
              <a:pPr>
                <a:defRPr/>
              </a:pPr>
              <a:t>20-05-2024</a:t>
            </a:fld>
            <a:endParaRPr lang="en-IN"/>
          </a:p>
        </p:txBody>
      </p:sp>
      <p:sp>
        <p:nvSpPr>
          <p:cNvPr id="4" name="Footer Placeholder 3">
            <a:extLst>
              <a:ext uri="{FF2B5EF4-FFF2-40B4-BE49-F238E27FC236}">
                <a16:creationId xmlns:a16="http://schemas.microsoft.com/office/drawing/2014/main" id="{637B4939-C222-4437-81A7-DC715ABB52E1}"/>
              </a:ext>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5" name="Slide Number Placeholder 4">
            <a:extLst>
              <a:ext uri="{FF2B5EF4-FFF2-40B4-BE49-F238E27FC236}">
                <a16:creationId xmlns:a16="http://schemas.microsoft.com/office/drawing/2014/main" id="{313CB089-7926-4DFD-9D95-ACAF0ADAA5BD}"/>
              </a:ext>
            </a:extLst>
          </p:cNvPr>
          <p:cNvSpPr>
            <a:spLocks noGrp="1"/>
          </p:cNvSpPr>
          <p:nvPr>
            <p:ph type="sldNum" sz="quarter" idx="3"/>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A654ED71-CB16-4091-AB13-033EF4DF6683}" type="slidenum">
              <a:rPr lang="en-IN" altLang="en-US"/>
              <a:pPr>
                <a:defRPr/>
              </a:pPr>
              <a:t>‹#›</a:t>
            </a:fld>
            <a:endParaRPr lang="en-I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5DDD0-482A-4590-9546-086EA93414ED}"/>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a:extLst>
              <a:ext uri="{FF2B5EF4-FFF2-40B4-BE49-F238E27FC236}">
                <a16:creationId xmlns:a16="http://schemas.microsoft.com/office/drawing/2014/main" id="{8897107F-9983-4D0E-A05D-B2851CD0CDAE}"/>
              </a:ext>
            </a:extLst>
          </p:cNvPr>
          <p:cNvSpPr>
            <a:spLocks noGrp="1"/>
          </p:cNvSpPr>
          <p:nvPr>
            <p:ph type="dt" idx="1"/>
          </p:nvPr>
        </p:nvSpPr>
        <p:spPr>
          <a:xfrm>
            <a:off x="3849688" y="0"/>
            <a:ext cx="2946400"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F7DA8643-FBCB-4FE7-8A73-E6F93EB49623}" type="datetimeFigureOut">
              <a:rPr lang="en-IN"/>
              <a:pPr>
                <a:defRPr/>
              </a:pPr>
              <a:t>20-05-2024</a:t>
            </a:fld>
            <a:endParaRPr lang="en-IN"/>
          </a:p>
        </p:txBody>
      </p:sp>
      <p:sp>
        <p:nvSpPr>
          <p:cNvPr id="4" name="Slide Image Placeholder 3">
            <a:extLst>
              <a:ext uri="{FF2B5EF4-FFF2-40B4-BE49-F238E27FC236}">
                <a16:creationId xmlns:a16="http://schemas.microsoft.com/office/drawing/2014/main" id="{DDF2062D-6377-46FF-857A-0B3FB5B83112}"/>
              </a:ext>
            </a:extLst>
          </p:cNvPr>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165A88D3-F9E9-42C4-B4F9-8C99630A7D13}"/>
              </a:ext>
            </a:extLst>
          </p:cNvPr>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0E1BAD67-F702-4F24-92B7-D5BBF5F0DD1F}"/>
              </a:ext>
            </a:extLst>
          </p:cNvPr>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7" name="Slide Number Placeholder 6">
            <a:extLst>
              <a:ext uri="{FF2B5EF4-FFF2-40B4-BE49-F238E27FC236}">
                <a16:creationId xmlns:a16="http://schemas.microsoft.com/office/drawing/2014/main" id="{54E737F6-F6C8-41F4-996F-716B9FCB80AB}"/>
              </a:ext>
            </a:extLst>
          </p:cNvPr>
          <p:cNvSpPr>
            <a:spLocks noGrp="1"/>
          </p:cNvSpPr>
          <p:nvPr>
            <p:ph type="sldNum" sz="quarter" idx="5"/>
          </p:nvPr>
        </p:nvSpPr>
        <p:spPr>
          <a:xfrm>
            <a:off x="3849688" y="9378950"/>
            <a:ext cx="2946400"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B84C01B1-689A-4034-99AA-BF89E8F104F9}"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78ECFFF2-2F25-41D9-979A-EBA8C61380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AFCCA5A3-56BB-469E-90CE-C7F6637435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17412" name="Slide Number Placeholder 3">
            <a:extLst>
              <a:ext uri="{FF2B5EF4-FFF2-40B4-BE49-F238E27FC236}">
                <a16:creationId xmlns:a16="http://schemas.microsoft.com/office/drawing/2014/main" id="{D54FA833-6927-4E9B-BE3A-12C224E5E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A57EDD-FC63-4161-A51E-1002EE11F88F}" type="slidenum">
              <a:rPr lang="en-IN" altLang="en-US">
                <a:latin typeface="Calibri" panose="020F0502020204030204" pitchFamily="34" charset="0"/>
              </a:rPr>
              <a:pPr/>
              <a:t>1</a:t>
            </a:fld>
            <a:endParaRPr lang="en-IN"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2: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1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3: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1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8: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1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4363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19: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p1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71649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7:notes"/>
          <p:cNvSpPr txBox="1">
            <a:spLocks noGrp="1"/>
          </p:cNvSpPr>
          <p:nvPr>
            <p:ph type="body" idx="1"/>
          </p:nvPr>
        </p:nvSpPr>
        <p:spPr>
          <a:xfrm>
            <a:off x="679450" y="4751387"/>
            <a:ext cx="5438775" cy="38893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1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B84C01B1-689A-4034-99AA-BF89E8F104F9}" type="slidenum">
              <a:rPr lang="en-IN" altLang="en-US" smtClean="0"/>
              <a:pPr>
                <a:defRPr/>
              </a:pPr>
              <a:t>12</a:t>
            </a:fld>
            <a:endParaRPr lang="en-IN" altLang="en-US"/>
          </a:p>
        </p:txBody>
      </p:sp>
    </p:spTree>
    <p:extLst>
      <p:ext uri="{BB962C8B-B14F-4D97-AF65-F5344CB8AC3E}">
        <p14:creationId xmlns:p14="http://schemas.microsoft.com/office/powerpoint/2010/main" val="204838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noFill/>
          <a:ln w="9525"/>
        </p:spPr>
        <p:txBody>
          <a:bodyPr/>
          <a:lstStyle/>
          <a:p>
            <a:endParaRPr lang="en-US">
              <a:latin typeface="Times" charset="0"/>
            </a:endParaRPr>
          </a:p>
        </p:txBody>
      </p:sp>
      <p:sp>
        <p:nvSpPr>
          <p:cNvPr id="48131" name="Rectangle 3"/>
          <p:cNvSpPr>
            <a:spLocks noGrp="1" noRot="1" noChangeAspect="1" noChangeArrowheads="1" noTextEdit="1"/>
          </p:cNvSpPr>
          <p:nvPr>
            <p:ph type="sldImg"/>
          </p:nvPr>
        </p:nvSpPr>
        <p:spPr>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noFill/>
          <a:ln w="9525"/>
        </p:spPr>
        <p:txBody>
          <a:bodyPr/>
          <a:lstStyle/>
          <a:p>
            <a:endParaRPr lang="en-US">
              <a:latin typeface="Times" charset="0"/>
            </a:endParaRPr>
          </a:p>
        </p:txBody>
      </p:sp>
      <p:sp>
        <p:nvSpPr>
          <p:cNvPr id="481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7301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074E-AEE5-45F8-BD0C-A8F0B436AD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68F0DB-4727-BEA2-BE91-1E0842079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58EB3C-4A92-21A6-7F4B-AF4B65960E65}"/>
              </a:ext>
            </a:extLst>
          </p:cNvPr>
          <p:cNvSpPr>
            <a:spLocks noGrp="1"/>
          </p:cNvSpPr>
          <p:nvPr>
            <p:ph type="dt" sz="half" idx="10"/>
          </p:nvPr>
        </p:nvSpPr>
        <p:spPr/>
        <p:txBody>
          <a:bodyPr/>
          <a:lstStyle/>
          <a:p>
            <a:pPr>
              <a:defRPr/>
            </a:pPr>
            <a:fld id="{EB3F1205-72B4-41A4-8430-30C052C1839D}"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4BF787C2-7559-2586-F72C-A443664EADC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A033519-8AB6-7892-69D1-68F1232B17D7}"/>
              </a:ext>
            </a:extLst>
          </p:cNvPr>
          <p:cNvSpPr>
            <a:spLocks noGrp="1"/>
          </p:cNvSpPr>
          <p:nvPr>
            <p:ph type="sldNum" sz="quarter" idx="12"/>
          </p:nvPr>
        </p:nvSpPr>
        <p:spPr/>
        <p:txBody>
          <a:bodyPr/>
          <a:lstStyle/>
          <a:p>
            <a:pPr>
              <a:defRPr/>
            </a:pPr>
            <a:fld id="{534202F6-5312-44C4-A489-6F7F3DCBA517}" type="slidenum">
              <a:rPr lang="en-US" altLang="en-US" smtClean="0"/>
              <a:pPr>
                <a:defRPr/>
              </a:pPr>
              <a:t>‹#›</a:t>
            </a:fld>
            <a:endParaRPr lang="en-US" altLang="en-US"/>
          </a:p>
        </p:txBody>
      </p:sp>
    </p:spTree>
    <p:extLst>
      <p:ext uri="{BB962C8B-B14F-4D97-AF65-F5344CB8AC3E}">
        <p14:creationId xmlns:p14="http://schemas.microsoft.com/office/powerpoint/2010/main" val="3486557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E152-BE49-B83D-B6CE-5B846CD956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A02136-0FF1-D269-F1C4-A8F0F89EC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DFA119-8D3E-813B-0B05-F5F4F96A341C}"/>
              </a:ext>
            </a:extLst>
          </p:cNvPr>
          <p:cNvSpPr>
            <a:spLocks noGrp="1"/>
          </p:cNvSpPr>
          <p:nvPr>
            <p:ph type="dt" sz="half" idx="10"/>
          </p:nvPr>
        </p:nvSpPr>
        <p:spPr/>
        <p:txBody>
          <a:bodyPr/>
          <a:lstStyle/>
          <a:p>
            <a:pPr>
              <a:defRPr/>
            </a:pPr>
            <a:fld id="{E4A48384-BCD0-49A7-A3FF-1F2E9B474400}"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A2A87404-BB80-C866-A1CB-6B0F97D59B8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CDB23B7-12CF-47F0-D454-6B4E1207A64D}"/>
              </a:ext>
            </a:extLst>
          </p:cNvPr>
          <p:cNvSpPr>
            <a:spLocks noGrp="1"/>
          </p:cNvSpPr>
          <p:nvPr>
            <p:ph type="sldNum" sz="quarter" idx="12"/>
          </p:nvPr>
        </p:nvSpPr>
        <p:spPr/>
        <p:txBody>
          <a:bodyPr/>
          <a:lstStyle/>
          <a:p>
            <a:pPr>
              <a:defRPr/>
            </a:pPr>
            <a:fld id="{7A324F16-42C1-44B9-A064-A61BAAEA6CE7}" type="slidenum">
              <a:rPr lang="en-US" altLang="en-US" smtClean="0"/>
              <a:pPr>
                <a:defRPr/>
              </a:pPr>
              <a:t>‹#›</a:t>
            </a:fld>
            <a:endParaRPr lang="en-US" altLang="en-US"/>
          </a:p>
        </p:txBody>
      </p:sp>
    </p:spTree>
    <p:extLst>
      <p:ext uri="{BB962C8B-B14F-4D97-AF65-F5344CB8AC3E}">
        <p14:creationId xmlns:p14="http://schemas.microsoft.com/office/powerpoint/2010/main" val="415645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FC1A6-CEC6-E3B7-B7B4-3DC54B7209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005445-0888-24C0-2377-FFA9187463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CD3FDC-17D8-38F3-F33D-B4641E6560B2}"/>
              </a:ext>
            </a:extLst>
          </p:cNvPr>
          <p:cNvSpPr>
            <a:spLocks noGrp="1"/>
          </p:cNvSpPr>
          <p:nvPr>
            <p:ph type="dt" sz="half" idx="10"/>
          </p:nvPr>
        </p:nvSpPr>
        <p:spPr/>
        <p:txBody>
          <a:bodyPr/>
          <a:lstStyle/>
          <a:p>
            <a:pPr>
              <a:defRPr/>
            </a:pPr>
            <a:fld id="{5A7557C4-7EE8-466D-9235-9958402FA09B}"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F098FA41-F2EC-601F-AB98-700FEE678C8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3331961-6EC1-E588-B2D6-CBB4B6DDE702}"/>
              </a:ext>
            </a:extLst>
          </p:cNvPr>
          <p:cNvSpPr>
            <a:spLocks noGrp="1"/>
          </p:cNvSpPr>
          <p:nvPr>
            <p:ph type="sldNum" sz="quarter" idx="12"/>
          </p:nvPr>
        </p:nvSpPr>
        <p:spPr/>
        <p:txBody>
          <a:bodyPr/>
          <a:lstStyle/>
          <a:p>
            <a:pPr>
              <a:defRPr/>
            </a:pPr>
            <a:fld id="{DAE9FCE1-C223-48E4-8E65-173CAD74D85B}" type="slidenum">
              <a:rPr lang="en-US" altLang="en-US" smtClean="0"/>
              <a:pPr>
                <a:defRPr/>
              </a:pPr>
              <a:t>‹#›</a:t>
            </a:fld>
            <a:endParaRPr lang="en-US" altLang="en-US"/>
          </a:p>
        </p:txBody>
      </p:sp>
    </p:spTree>
    <p:extLst>
      <p:ext uri="{BB962C8B-B14F-4D97-AF65-F5344CB8AC3E}">
        <p14:creationId xmlns:p14="http://schemas.microsoft.com/office/powerpoint/2010/main" val="200345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C147-B917-DEFD-7B8B-E07446220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68DCC3-92ED-4E1C-ADB3-91D6BDCA1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D5E0A3-FA2C-3D5D-BA7C-22059B7F8AD4}"/>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45BB0368-EBB9-D75C-7401-A259107DAFE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69EAEB4-441D-2A26-942C-5DB4B03B9536}"/>
              </a:ext>
            </a:extLst>
          </p:cNvPr>
          <p:cNvSpPr>
            <a:spLocks noGrp="1"/>
          </p:cNvSpPr>
          <p:nvPr>
            <p:ph type="sldNum" sz="quarter" idx="12"/>
          </p:nvPr>
        </p:nvSpPr>
        <p:spPr/>
        <p:txBody>
          <a:bodyPr/>
          <a:lstStyle/>
          <a:p>
            <a:pPr>
              <a:defRPr/>
            </a:pPr>
            <a:fld id="{147856E9-F47B-4B79-B9A6-62404873B010}" type="slidenum">
              <a:rPr lang="en-US" altLang="en-US" smtClean="0"/>
              <a:pPr>
                <a:defRPr/>
              </a:pPr>
              <a:t>‹#›</a:t>
            </a:fld>
            <a:endParaRPr lang="en-US" altLang="en-US"/>
          </a:p>
        </p:txBody>
      </p:sp>
    </p:spTree>
    <p:extLst>
      <p:ext uri="{BB962C8B-B14F-4D97-AF65-F5344CB8AC3E}">
        <p14:creationId xmlns:p14="http://schemas.microsoft.com/office/powerpoint/2010/main" val="117616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509B-9FBD-3E3B-70D1-21711E8E0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D10662-5C7E-74DE-9DBF-7C0A5564EE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B87EA4-46C6-2140-B9F0-ED9B1E4B83C3}"/>
              </a:ext>
            </a:extLst>
          </p:cNvPr>
          <p:cNvSpPr>
            <a:spLocks noGrp="1"/>
          </p:cNvSpPr>
          <p:nvPr>
            <p:ph type="dt" sz="half" idx="10"/>
          </p:nvPr>
        </p:nvSpPr>
        <p:spPr/>
        <p:txBody>
          <a:bodyPr/>
          <a:lstStyle/>
          <a:p>
            <a:pPr>
              <a:defRPr/>
            </a:pPr>
            <a:fld id="{CA035992-2E57-44A9-9C8F-DF7B586E7935}"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CABD00D8-A2D5-52E6-ED75-1BBA64A4B25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5AAA018-582B-E7D3-CFEA-66E1A4E4C744}"/>
              </a:ext>
            </a:extLst>
          </p:cNvPr>
          <p:cNvSpPr>
            <a:spLocks noGrp="1"/>
          </p:cNvSpPr>
          <p:nvPr>
            <p:ph type="sldNum" sz="quarter" idx="12"/>
          </p:nvPr>
        </p:nvSpPr>
        <p:spPr/>
        <p:txBody>
          <a:bodyPr/>
          <a:lstStyle/>
          <a:p>
            <a:pPr>
              <a:defRPr/>
            </a:pPr>
            <a:fld id="{2120694F-6516-469E-B7D6-08D2BAFF589B}" type="slidenum">
              <a:rPr lang="en-US" altLang="en-US" smtClean="0"/>
              <a:pPr>
                <a:defRPr/>
              </a:pPr>
              <a:t>‹#›</a:t>
            </a:fld>
            <a:endParaRPr lang="en-US" altLang="en-US"/>
          </a:p>
        </p:txBody>
      </p:sp>
    </p:spTree>
    <p:extLst>
      <p:ext uri="{BB962C8B-B14F-4D97-AF65-F5344CB8AC3E}">
        <p14:creationId xmlns:p14="http://schemas.microsoft.com/office/powerpoint/2010/main" val="223489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B2AB-6CC0-FC80-710A-8DDD13D0B5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2E509A-B0F2-7819-9A9F-6192E4A55B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DA8614-0C6A-9A95-3203-43D766C94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882374-E09D-4EA1-D4CB-929910C59254}"/>
              </a:ext>
            </a:extLst>
          </p:cNvPr>
          <p:cNvSpPr>
            <a:spLocks noGrp="1"/>
          </p:cNvSpPr>
          <p:nvPr>
            <p:ph type="dt" sz="half" idx="10"/>
          </p:nvPr>
        </p:nvSpPr>
        <p:spPr/>
        <p:txBody>
          <a:bodyPr/>
          <a:lstStyle/>
          <a:p>
            <a:pPr>
              <a:defRPr/>
            </a:pPr>
            <a:fld id="{C1BBF426-03F4-47B5-A39F-9439060070CE}" type="datetime1">
              <a:rPr lang="en-US" smtClean="0"/>
              <a:pPr>
                <a:defRPr/>
              </a:pPr>
              <a:t>5/20/2024</a:t>
            </a:fld>
            <a:endParaRPr lang="en-US" dirty="0"/>
          </a:p>
        </p:txBody>
      </p:sp>
      <p:sp>
        <p:nvSpPr>
          <p:cNvPr id="6" name="Footer Placeholder 5">
            <a:extLst>
              <a:ext uri="{FF2B5EF4-FFF2-40B4-BE49-F238E27FC236}">
                <a16:creationId xmlns:a16="http://schemas.microsoft.com/office/drawing/2014/main" id="{7B09BCC0-DB4F-DC47-75B5-B3F8B817F4F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3E31737-C18A-2E7B-CD76-B7B3EEF96DF3}"/>
              </a:ext>
            </a:extLst>
          </p:cNvPr>
          <p:cNvSpPr>
            <a:spLocks noGrp="1"/>
          </p:cNvSpPr>
          <p:nvPr>
            <p:ph type="sldNum" sz="quarter" idx="12"/>
          </p:nvPr>
        </p:nvSpPr>
        <p:spPr/>
        <p:txBody>
          <a:bodyPr/>
          <a:lstStyle/>
          <a:p>
            <a:pPr>
              <a:defRPr/>
            </a:pPr>
            <a:fld id="{F5B819EA-43DC-48DE-9300-2F93464E3A7E}" type="slidenum">
              <a:rPr lang="en-US" altLang="en-US" smtClean="0"/>
              <a:pPr>
                <a:defRPr/>
              </a:pPr>
              <a:t>‹#›</a:t>
            </a:fld>
            <a:endParaRPr lang="en-US" altLang="en-US"/>
          </a:p>
        </p:txBody>
      </p:sp>
    </p:spTree>
    <p:extLst>
      <p:ext uri="{BB962C8B-B14F-4D97-AF65-F5344CB8AC3E}">
        <p14:creationId xmlns:p14="http://schemas.microsoft.com/office/powerpoint/2010/main" val="85168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6912-9966-5CED-8A3E-A73FE2CD7C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3933A9-94BA-3003-39C4-587FB0115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70E303-2F80-7DD9-101C-90CA59240C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7A6863-63CA-630F-CB2C-63F601B45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A9AEE4-AD7F-3450-908B-8A485988D5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AEF19F-B981-A153-A6C9-5419A9AA5B85}"/>
              </a:ext>
            </a:extLst>
          </p:cNvPr>
          <p:cNvSpPr>
            <a:spLocks noGrp="1"/>
          </p:cNvSpPr>
          <p:nvPr>
            <p:ph type="dt" sz="half" idx="10"/>
          </p:nvPr>
        </p:nvSpPr>
        <p:spPr/>
        <p:txBody>
          <a:bodyPr/>
          <a:lstStyle/>
          <a:p>
            <a:pPr>
              <a:defRPr/>
            </a:pPr>
            <a:fld id="{04582E6A-EB4D-459E-B3FC-31BC066AE902}" type="datetime1">
              <a:rPr lang="en-US" smtClean="0"/>
              <a:pPr>
                <a:defRPr/>
              </a:pPr>
              <a:t>5/20/2024</a:t>
            </a:fld>
            <a:endParaRPr lang="en-US" dirty="0"/>
          </a:p>
        </p:txBody>
      </p:sp>
      <p:sp>
        <p:nvSpPr>
          <p:cNvPr id="8" name="Footer Placeholder 7">
            <a:extLst>
              <a:ext uri="{FF2B5EF4-FFF2-40B4-BE49-F238E27FC236}">
                <a16:creationId xmlns:a16="http://schemas.microsoft.com/office/drawing/2014/main" id="{CBB5A674-F494-0436-EFAB-E7A0089830AA}"/>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EF5ABCD2-65D5-45F5-5303-F45D2977AEBA}"/>
              </a:ext>
            </a:extLst>
          </p:cNvPr>
          <p:cNvSpPr>
            <a:spLocks noGrp="1"/>
          </p:cNvSpPr>
          <p:nvPr>
            <p:ph type="sldNum" sz="quarter" idx="12"/>
          </p:nvPr>
        </p:nvSpPr>
        <p:spPr/>
        <p:txBody>
          <a:bodyPr/>
          <a:lstStyle/>
          <a:p>
            <a:pPr>
              <a:defRPr/>
            </a:pPr>
            <a:fld id="{CDD42458-3AEC-4161-8BB6-B75631877A41}" type="slidenum">
              <a:rPr lang="en-US" altLang="en-US" smtClean="0"/>
              <a:pPr>
                <a:defRPr/>
              </a:pPr>
              <a:t>‹#›</a:t>
            </a:fld>
            <a:endParaRPr lang="en-US" altLang="en-US"/>
          </a:p>
        </p:txBody>
      </p:sp>
    </p:spTree>
    <p:extLst>
      <p:ext uri="{BB962C8B-B14F-4D97-AF65-F5344CB8AC3E}">
        <p14:creationId xmlns:p14="http://schemas.microsoft.com/office/powerpoint/2010/main" val="132995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C476-1910-804B-BB38-E0DF0BC067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3BB96F-B291-177A-00A1-9E4CC5C4FE38}"/>
              </a:ext>
            </a:extLst>
          </p:cNvPr>
          <p:cNvSpPr>
            <a:spLocks noGrp="1"/>
          </p:cNvSpPr>
          <p:nvPr>
            <p:ph type="dt" sz="half" idx="10"/>
          </p:nvPr>
        </p:nvSpPr>
        <p:spPr/>
        <p:txBody>
          <a:bodyPr/>
          <a:lstStyle/>
          <a:p>
            <a:pPr>
              <a:defRPr/>
            </a:pPr>
            <a:fld id="{4F74D0F1-66AE-4BC1-96CA-9D4B08316532}" type="datetime1">
              <a:rPr lang="en-US" smtClean="0"/>
              <a:pPr>
                <a:defRPr/>
              </a:pPr>
              <a:t>5/20/2024</a:t>
            </a:fld>
            <a:endParaRPr lang="en-US" dirty="0"/>
          </a:p>
        </p:txBody>
      </p:sp>
      <p:sp>
        <p:nvSpPr>
          <p:cNvPr id="4" name="Footer Placeholder 3">
            <a:extLst>
              <a:ext uri="{FF2B5EF4-FFF2-40B4-BE49-F238E27FC236}">
                <a16:creationId xmlns:a16="http://schemas.microsoft.com/office/drawing/2014/main" id="{A6F74F60-1474-7251-7EB3-0E9C20F4C19E}"/>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11B69AD-B9DB-56E2-B36A-C8ACDFDA886D}"/>
              </a:ext>
            </a:extLst>
          </p:cNvPr>
          <p:cNvSpPr>
            <a:spLocks noGrp="1"/>
          </p:cNvSpPr>
          <p:nvPr>
            <p:ph type="sldNum" sz="quarter" idx="12"/>
          </p:nvPr>
        </p:nvSpPr>
        <p:spPr/>
        <p:txBody>
          <a:bodyPr/>
          <a:lstStyle/>
          <a:p>
            <a:pPr>
              <a:defRPr/>
            </a:pPr>
            <a:fld id="{D13705D8-012E-4F44-AF19-622AB63B5702}" type="slidenum">
              <a:rPr lang="en-US" altLang="en-US" smtClean="0"/>
              <a:pPr>
                <a:defRPr/>
              </a:pPr>
              <a:t>‹#›</a:t>
            </a:fld>
            <a:endParaRPr lang="en-US" altLang="en-US"/>
          </a:p>
        </p:txBody>
      </p:sp>
    </p:spTree>
    <p:extLst>
      <p:ext uri="{BB962C8B-B14F-4D97-AF65-F5344CB8AC3E}">
        <p14:creationId xmlns:p14="http://schemas.microsoft.com/office/powerpoint/2010/main" val="170418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7B556-D281-0497-EDBE-F48C2253EA81}"/>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Footer Placeholder 2">
            <a:extLst>
              <a:ext uri="{FF2B5EF4-FFF2-40B4-BE49-F238E27FC236}">
                <a16:creationId xmlns:a16="http://schemas.microsoft.com/office/drawing/2014/main" id="{B2098331-2C8A-2699-1C07-10D0C232EE7E}"/>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5789462A-9D9B-D64B-427A-FFEC79DA87FD}"/>
              </a:ext>
            </a:extLst>
          </p:cNvPr>
          <p:cNvSpPr>
            <a:spLocks noGrp="1"/>
          </p:cNvSpPr>
          <p:nvPr>
            <p:ph type="sldNum" sz="quarter" idx="12"/>
          </p:nvPr>
        </p:nvSpPr>
        <p:spPr/>
        <p:txBody>
          <a:bodyPr/>
          <a:lstStyle/>
          <a:p>
            <a:pPr>
              <a:defRPr/>
            </a:pPr>
            <a:fld id="{7B404554-E1DE-4E15-865B-5D60C00DD439}" type="slidenum">
              <a:rPr lang="en-US" altLang="en-US" smtClean="0"/>
              <a:pPr>
                <a:defRPr/>
              </a:pPr>
              <a:t>‹#›</a:t>
            </a:fld>
            <a:endParaRPr lang="en-US" altLang="en-US"/>
          </a:p>
        </p:txBody>
      </p:sp>
    </p:spTree>
    <p:extLst>
      <p:ext uri="{BB962C8B-B14F-4D97-AF65-F5344CB8AC3E}">
        <p14:creationId xmlns:p14="http://schemas.microsoft.com/office/powerpoint/2010/main" val="391239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97BE-C479-ADE2-41CA-A51EA04CB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6E7B58-644A-7B0D-C43C-E8A91919D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31B063-D4B4-E951-625C-989EC0535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440B5-0410-93B0-F49B-DBCE9B152B0D}"/>
              </a:ext>
            </a:extLst>
          </p:cNvPr>
          <p:cNvSpPr>
            <a:spLocks noGrp="1"/>
          </p:cNvSpPr>
          <p:nvPr>
            <p:ph type="dt" sz="half" idx="10"/>
          </p:nvPr>
        </p:nvSpPr>
        <p:spPr/>
        <p:txBody>
          <a:bodyPr/>
          <a:lstStyle/>
          <a:p>
            <a:pPr>
              <a:defRPr/>
            </a:pPr>
            <a:fld id="{26E34070-8DBA-4A91-8EFE-CE14C36BBCC4}" type="datetime1">
              <a:rPr lang="en-US" smtClean="0"/>
              <a:pPr>
                <a:defRPr/>
              </a:pPr>
              <a:t>5/20/2024</a:t>
            </a:fld>
            <a:endParaRPr lang="en-US" dirty="0"/>
          </a:p>
        </p:txBody>
      </p:sp>
      <p:sp>
        <p:nvSpPr>
          <p:cNvPr id="6" name="Footer Placeholder 5">
            <a:extLst>
              <a:ext uri="{FF2B5EF4-FFF2-40B4-BE49-F238E27FC236}">
                <a16:creationId xmlns:a16="http://schemas.microsoft.com/office/drawing/2014/main" id="{BD9C527E-DFC4-21B5-E926-3DCB285E6E5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4430D7BE-5C70-3124-8D12-512A82520DB7}"/>
              </a:ext>
            </a:extLst>
          </p:cNvPr>
          <p:cNvSpPr>
            <a:spLocks noGrp="1"/>
          </p:cNvSpPr>
          <p:nvPr>
            <p:ph type="sldNum" sz="quarter" idx="12"/>
          </p:nvPr>
        </p:nvSpPr>
        <p:spPr/>
        <p:txBody>
          <a:bodyPr/>
          <a:lstStyle/>
          <a:p>
            <a:pPr>
              <a:defRPr/>
            </a:pPr>
            <a:fld id="{91DFFFB3-EBE7-45DD-B7A0-9E85AA48A38C}" type="slidenum">
              <a:rPr lang="en-US" altLang="en-US" smtClean="0"/>
              <a:pPr>
                <a:defRPr/>
              </a:pPr>
              <a:t>‹#›</a:t>
            </a:fld>
            <a:endParaRPr lang="en-US" altLang="en-US"/>
          </a:p>
        </p:txBody>
      </p:sp>
    </p:spTree>
    <p:extLst>
      <p:ext uri="{BB962C8B-B14F-4D97-AF65-F5344CB8AC3E}">
        <p14:creationId xmlns:p14="http://schemas.microsoft.com/office/powerpoint/2010/main" val="229029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D544-B6A1-2E52-E49C-81037885F5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E66ED1-100C-46DA-8546-0B335C1403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503EC3-3C4C-B474-0179-4E403B23A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29237-0F98-7CF8-7C70-71CA35405A01}"/>
              </a:ext>
            </a:extLst>
          </p:cNvPr>
          <p:cNvSpPr>
            <a:spLocks noGrp="1"/>
          </p:cNvSpPr>
          <p:nvPr>
            <p:ph type="dt" sz="half" idx="10"/>
          </p:nvPr>
        </p:nvSpPr>
        <p:spPr/>
        <p:txBody>
          <a:bodyPr/>
          <a:lstStyle/>
          <a:p>
            <a:pPr>
              <a:defRPr/>
            </a:pPr>
            <a:fld id="{528F42B3-FBDA-4461-B513-10D91D5D6F92}" type="datetime1">
              <a:rPr lang="en-US" smtClean="0"/>
              <a:pPr>
                <a:defRPr/>
              </a:pPr>
              <a:t>5/20/2024</a:t>
            </a:fld>
            <a:endParaRPr lang="en-US" dirty="0"/>
          </a:p>
        </p:txBody>
      </p:sp>
      <p:sp>
        <p:nvSpPr>
          <p:cNvPr id="6" name="Footer Placeholder 5">
            <a:extLst>
              <a:ext uri="{FF2B5EF4-FFF2-40B4-BE49-F238E27FC236}">
                <a16:creationId xmlns:a16="http://schemas.microsoft.com/office/drawing/2014/main" id="{242B107C-23EA-6A32-1024-88E092CBD59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8C1AEB4-401A-6D71-B57B-5DFB84231983}"/>
              </a:ext>
            </a:extLst>
          </p:cNvPr>
          <p:cNvSpPr>
            <a:spLocks noGrp="1"/>
          </p:cNvSpPr>
          <p:nvPr>
            <p:ph type="sldNum" sz="quarter" idx="12"/>
          </p:nvPr>
        </p:nvSpPr>
        <p:spPr/>
        <p:txBody>
          <a:bodyPr/>
          <a:lstStyle/>
          <a:p>
            <a:pPr>
              <a:defRPr/>
            </a:pPr>
            <a:fld id="{D9BB9A61-49DF-40C2-8CC2-4CB3A2DF5072}" type="slidenum">
              <a:rPr lang="en-US" altLang="en-US" smtClean="0"/>
              <a:pPr>
                <a:defRPr/>
              </a:pPr>
              <a:t>‹#›</a:t>
            </a:fld>
            <a:endParaRPr lang="en-US" altLang="en-US"/>
          </a:p>
        </p:txBody>
      </p:sp>
    </p:spTree>
    <p:extLst>
      <p:ext uri="{BB962C8B-B14F-4D97-AF65-F5344CB8AC3E}">
        <p14:creationId xmlns:p14="http://schemas.microsoft.com/office/powerpoint/2010/main" val="3350682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8CED8-2C36-A30F-052B-B59C92B3B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E19373-63A5-9524-559C-5F6FB4707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34432-604F-F81B-C814-7FBBAA94D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2C8BD6C-7F39-4D0D-803B-10519B487BCA}" type="datetime1">
              <a:rPr lang="en-US" smtClean="0"/>
              <a:pPr>
                <a:defRPr/>
              </a:pPr>
              <a:t>5/20/2024</a:t>
            </a:fld>
            <a:endParaRPr lang="en-US" dirty="0"/>
          </a:p>
        </p:txBody>
      </p:sp>
      <p:sp>
        <p:nvSpPr>
          <p:cNvPr id="5" name="Footer Placeholder 4">
            <a:extLst>
              <a:ext uri="{FF2B5EF4-FFF2-40B4-BE49-F238E27FC236}">
                <a16:creationId xmlns:a16="http://schemas.microsoft.com/office/drawing/2014/main" id="{63588A32-47FD-9076-243B-DF4A11EEEE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677C3C9-E5F3-8DB8-100F-0B6F2D28A9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0EC876A-5E8D-4B1D-90E0-489AEB960579}" type="slidenum">
              <a:rPr lang="en-US" altLang="en-US" smtClean="0"/>
              <a:pPr>
                <a:defRPr/>
              </a:pPr>
              <a:t>‹#›</a:t>
            </a:fld>
            <a:endParaRPr lang="en-US" altLang="en-US"/>
          </a:p>
        </p:txBody>
      </p:sp>
    </p:spTree>
    <p:extLst>
      <p:ext uri="{BB962C8B-B14F-4D97-AF65-F5344CB8AC3E}">
        <p14:creationId xmlns:p14="http://schemas.microsoft.com/office/powerpoint/2010/main" val="693671434"/>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89F50BA-E27C-4970-839D-1EE92D846286}"/>
              </a:ext>
            </a:extLst>
          </p:cNvPr>
          <p:cNvSpPr>
            <a:spLocks noGrp="1"/>
          </p:cNvSpPr>
          <p:nvPr>
            <p:ph type="ctrTitle"/>
          </p:nvPr>
        </p:nvSpPr>
        <p:spPr>
          <a:xfrm>
            <a:off x="968453" y="927510"/>
            <a:ext cx="10446479" cy="1238250"/>
          </a:xfrm>
        </p:spPr>
        <p:txBody>
          <a:bodyPr>
            <a:normAutofit fontScale="90000"/>
          </a:bodyPr>
          <a:lstStyle/>
          <a:p>
            <a:pPr algn="ctr" eaLnBrk="1" hangingPunct="1">
              <a:buClr>
                <a:srgbClr val="000000"/>
              </a:buClr>
              <a:buSzPct val="25000"/>
            </a:pP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br>
              <a:rPr lang="en-US" altLang="en-US" sz="3600" b="1" dirty="0">
                <a:solidFill>
                  <a:schemeClr val="bg1"/>
                </a:solidFill>
                <a:latin typeface="Arial" panose="020B0604020202020204" pitchFamily="34" charset="0"/>
                <a:cs typeface="Arial" panose="020B0604020202020204" pitchFamily="34" charset="0"/>
              </a:rPr>
            </a:br>
            <a:r>
              <a:rPr lang="en-IN" sz="3200" b="1" dirty="0">
                <a:latin typeface="Times New Roman" panose="02020603050405020304" pitchFamily="18" charset="0"/>
                <a:cs typeface="Times New Roman" panose="02020603050405020304" pitchFamily="18" charset="0"/>
              </a:rPr>
              <a:t>SOFTWARE ENGINEERING </a:t>
            </a: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&amp; </a:t>
            </a: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PROJECT MANAGEMENT</a:t>
            </a:r>
            <a:r>
              <a:rPr lang="en-US" altLang="en-US" sz="3200" b="1" dirty="0">
                <a:solidFill>
                  <a:schemeClr val="bg1"/>
                </a:solidFill>
                <a:latin typeface="Times New Roman" panose="02020603050405020304" pitchFamily="18" charset="0"/>
                <a:cs typeface="Times New Roman" panose="02020603050405020304" pitchFamily="18" charset="0"/>
              </a:rPr>
              <a:t>(</a:t>
            </a:r>
            <a:r>
              <a:rPr lang="en-IN" sz="3200" b="1" dirty="0">
                <a:solidFill>
                  <a:schemeClr val="bg1"/>
                </a:solidFill>
                <a:latin typeface="Times New Roman" panose="02020603050405020304" pitchFamily="18" charset="0"/>
                <a:cs typeface="Times New Roman" panose="02020603050405020304" pitchFamily="18" charset="0"/>
              </a:rPr>
              <a:t>21CS61) </a:t>
            </a:r>
            <a:endParaRPr lang="en-IN" altLang="en-US" sz="40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What is Software Engineering?">
            <a:extLst>
              <a:ext uri="{FF2B5EF4-FFF2-40B4-BE49-F238E27FC236}">
                <a16:creationId xmlns:a16="http://schemas.microsoft.com/office/drawing/2014/main" id="{CF7F1606-6FB0-4022-2469-8DAEE4DAA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99" y="2716102"/>
            <a:ext cx="5509828" cy="39894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Steps for Better Project Management | Pro Builder">
            <a:extLst>
              <a:ext uri="{FF2B5EF4-FFF2-40B4-BE49-F238E27FC236}">
                <a16:creationId xmlns:a16="http://schemas.microsoft.com/office/drawing/2014/main" id="{11EE6F01-94E8-3393-E067-395337C52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572" y="2716102"/>
            <a:ext cx="5509829" cy="3678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B54A1-2186-FAC5-B36B-00EE3214AB70}"/>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9F678A8-D577-CEDE-93AB-4A7C8BE7322E}"/>
              </a:ext>
            </a:extLst>
          </p:cNvPr>
          <p:cNvSpPr>
            <a:spLocks noGrp="1"/>
          </p:cNvSpPr>
          <p:nvPr>
            <p:ph type="sldNum" sz="quarter" idx="12"/>
          </p:nvPr>
        </p:nvSpPr>
        <p:spPr/>
        <p:txBody>
          <a:bodyPr/>
          <a:lstStyle/>
          <a:p>
            <a:pPr>
              <a:defRPr/>
            </a:pPr>
            <a:fld id="{7B404554-E1DE-4E15-865B-5D60C00DD439}" type="slidenum">
              <a:rPr lang="en-US" altLang="en-US" smtClean="0"/>
              <a:pPr>
                <a:defRPr/>
              </a:pPr>
              <a:t>10</a:t>
            </a:fld>
            <a:endParaRPr lang="en-US" altLang="en-US"/>
          </a:p>
        </p:txBody>
      </p:sp>
      <p:sp>
        <p:nvSpPr>
          <p:cNvPr id="5" name="TextBox 4">
            <a:extLst>
              <a:ext uri="{FF2B5EF4-FFF2-40B4-BE49-F238E27FC236}">
                <a16:creationId xmlns:a16="http://schemas.microsoft.com/office/drawing/2014/main" id="{063D69BA-ED43-DC93-8D1A-BCF186792887}"/>
              </a:ext>
            </a:extLst>
          </p:cNvPr>
          <p:cNvSpPr txBox="1"/>
          <p:nvPr/>
        </p:nvSpPr>
        <p:spPr>
          <a:xfrm>
            <a:off x="404648" y="1520785"/>
            <a:ext cx="11382704" cy="3816429"/>
          </a:xfrm>
          <a:prstGeom prst="rect">
            <a:avLst/>
          </a:prstGeom>
          <a:noFill/>
        </p:spPr>
        <p:txBody>
          <a:bodyPr wrap="square">
            <a:spAutoFit/>
          </a:bodyPr>
          <a:lstStyle/>
          <a:p>
            <a:pPr algn="just" fontAlgn="base">
              <a:buFont typeface="+mj-lt"/>
              <a:buAutoNum type="arabicPeriod" startAt="4"/>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Embedded Software: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Embedded software resides within the system or product and is used to implement and control features and functions for the end-user and for the system itself.</a:t>
            </a:r>
          </a:p>
          <a:p>
            <a:pPr algn="just" fontAlgn="base">
              <a:buFont typeface="+mj-lt"/>
              <a:buAutoNum type="arabicPeriod" startAt="4"/>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5. Web Application:</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It is a client-server computer program that the client runs on the web browser. In their simplest form, Web apps can be little more than a set of linked hypertext files that present information using text and limited graphics.</a:t>
            </a:r>
          </a:p>
          <a:p>
            <a:pPr algn="just" fontAlgn="base"/>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r>
              <a:rPr lang="en-US" sz="2200" dirty="0">
                <a:solidFill>
                  <a:srgbClr val="273239"/>
                </a:solidFill>
                <a:highlight>
                  <a:srgbClr val="FFFFFF"/>
                </a:highlight>
                <a:latin typeface="Times New Roman" panose="02020603050405020304" pitchFamily="18" charset="0"/>
                <a:cs typeface="Times New Roman" panose="02020603050405020304" pitchFamily="18" charset="0"/>
              </a:rPr>
              <a:t>6.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Artificial Intelligence Software: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Artificial intelligence software makes use of a nonnumerical algorithm to solve a complex problem that is not amenable to computation or straightforward analysis. Applications within this area include robotics, expert systems, pattern recognition, artificial neural networks, theorem proving, and game playing.</a:t>
            </a:r>
          </a:p>
        </p:txBody>
      </p:sp>
      <p:sp>
        <p:nvSpPr>
          <p:cNvPr id="7" name="TextBox 6">
            <a:extLst>
              <a:ext uri="{FF2B5EF4-FFF2-40B4-BE49-F238E27FC236}">
                <a16:creationId xmlns:a16="http://schemas.microsoft.com/office/drawing/2014/main" id="{8701B285-D281-E705-9900-B488B0F0E579}"/>
              </a:ext>
            </a:extLst>
          </p:cNvPr>
          <p:cNvSpPr txBox="1"/>
          <p:nvPr/>
        </p:nvSpPr>
        <p:spPr>
          <a:xfrm>
            <a:off x="3531476" y="507375"/>
            <a:ext cx="6096000" cy="523220"/>
          </a:xfrm>
          <a:prstGeom prst="rect">
            <a:avLst/>
          </a:prstGeom>
          <a:noFill/>
        </p:spPr>
        <p:txBody>
          <a:bodyPr wrap="square">
            <a:spAutoFit/>
          </a:bodyPr>
          <a:lstStyle/>
          <a:p>
            <a:r>
              <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rPr>
              <a:t>Changing Nature of Software</a:t>
            </a:r>
            <a:endParaRPr lang="en-IN" sz="2800" dirty="0"/>
          </a:p>
        </p:txBody>
      </p:sp>
    </p:spTree>
    <p:extLst>
      <p:ext uri="{BB962C8B-B14F-4D97-AF65-F5344CB8AC3E}">
        <p14:creationId xmlns:p14="http://schemas.microsoft.com/office/powerpoint/2010/main" val="267672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12229-6346-697E-AE77-F45E92683D9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3A695DAA-E09A-87C0-98DD-B9AEC7A43EFA}"/>
              </a:ext>
            </a:extLst>
          </p:cNvPr>
          <p:cNvSpPr>
            <a:spLocks noGrp="1"/>
          </p:cNvSpPr>
          <p:nvPr>
            <p:ph type="sldNum" sz="quarter" idx="12"/>
          </p:nvPr>
        </p:nvSpPr>
        <p:spPr/>
        <p:txBody>
          <a:bodyPr/>
          <a:lstStyle/>
          <a:p>
            <a:pPr>
              <a:defRPr/>
            </a:pPr>
            <a:fld id="{7B404554-E1DE-4E15-865B-5D60C00DD439}" type="slidenum">
              <a:rPr lang="en-US" altLang="en-US" smtClean="0"/>
              <a:pPr>
                <a:defRPr/>
              </a:pPr>
              <a:t>100</a:t>
            </a:fld>
            <a:endParaRPr lang="en-US" altLang="en-US"/>
          </a:p>
        </p:txBody>
      </p:sp>
      <p:pic>
        <p:nvPicPr>
          <p:cNvPr id="1026" name="Picture 2" descr="SDLC Models | Software Development Models">
            <a:extLst>
              <a:ext uri="{FF2B5EF4-FFF2-40B4-BE49-F238E27FC236}">
                <a16:creationId xmlns:a16="http://schemas.microsoft.com/office/drawing/2014/main" id="{C460A26E-E358-FBD8-69B6-81C7706EF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4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A63E-132F-A488-BCEE-42C45B6F69C8}"/>
              </a:ext>
            </a:extLst>
          </p:cNvPr>
          <p:cNvSpPr>
            <a:spLocks noGrp="1"/>
          </p:cNvSpPr>
          <p:nvPr>
            <p:ph type="title"/>
          </p:nvPr>
        </p:nvSpPr>
        <p:spPr>
          <a:xfrm>
            <a:off x="796160" y="136525"/>
            <a:ext cx="10515600" cy="1325563"/>
          </a:xfrm>
        </p:spPr>
        <p:txBody>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Requirement Engineering Process</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000972D8-AB8F-CBAF-0B96-1D19F5F88483}"/>
              </a:ext>
            </a:extLst>
          </p:cNvPr>
          <p:cNvSpPr>
            <a:spLocks noGrp="1"/>
          </p:cNvSpPr>
          <p:nvPr>
            <p:ph idx="1"/>
          </p:nvPr>
        </p:nvSpPr>
        <p:spPr>
          <a:xfrm>
            <a:off x="449316" y="1462088"/>
            <a:ext cx="5026573" cy="4351338"/>
          </a:xfrm>
        </p:spPr>
        <p:txBody>
          <a:bodyPr>
            <a:normAutofit/>
          </a:bodyPr>
          <a:lstStyle/>
          <a:p>
            <a:pPr marL="0" indent="0" algn="just">
              <a:buNone/>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a four-step process, which includes –</a:t>
            </a:r>
          </a:p>
          <a:p>
            <a:pPr marL="0" indent="0" algn="just">
              <a:buNone/>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Feasibility Study</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Requirement Elicitation and Analysis</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Requirement Specification</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Requirement Validation</a:t>
            </a:r>
          </a:p>
          <a:p>
            <a:endParaRPr lang="en-IN" dirty="0"/>
          </a:p>
        </p:txBody>
      </p:sp>
      <p:sp>
        <p:nvSpPr>
          <p:cNvPr id="4" name="Date Placeholder 3">
            <a:extLst>
              <a:ext uri="{FF2B5EF4-FFF2-40B4-BE49-F238E27FC236}">
                <a16:creationId xmlns:a16="http://schemas.microsoft.com/office/drawing/2014/main" id="{7C7B4DCE-41DD-BB06-35CF-631C9E508B63}"/>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FBAAC42-77A0-E714-642A-087627EDE95B}"/>
              </a:ext>
            </a:extLst>
          </p:cNvPr>
          <p:cNvSpPr>
            <a:spLocks noGrp="1"/>
          </p:cNvSpPr>
          <p:nvPr>
            <p:ph type="sldNum" sz="quarter" idx="12"/>
          </p:nvPr>
        </p:nvSpPr>
        <p:spPr/>
        <p:txBody>
          <a:bodyPr/>
          <a:lstStyle/>
          <a:p>
            <a:pPr>
              <a:defRPr/>
            </a:pPr>
            <a:fld id="{147856E9-F47B-4B79-B9A6-62404873B010}" type="slidenum">
              <a:rPr lang="en-US" altLang="en-US" smtClean="0"/>
              <a:pPr>
                <a:defRPr/>
              </a:pPr>
              <a:t>101</a:t>
            </a:fld>
            <a:endParaRPr lang="en-US" altLang="en-US"/>
          </a:p>
        </p:txBody>
      </p:sp>
      <p:pic>
        <p:nvPicPr>
          <p:cNvPr id="2050" name="Picture 2" descr="Requirement Engineering">
            <a:extLst>
              <a:ext uri="{FF2B5EF4-FFF2-40B4-BE49-F238E27FC236}">
                <a16:creationId xmlns:a16="http://schemas.microsoft.com/office/drawing/2014/main" id="{90ED84D8-22F2-87CB-79FF-8276E7ECD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076" y="872359"/>
            <a:ext cx="6390290" cy="58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47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31-1B5B-9A09-8E60-9E5FDBC469E9}"/>
              </a:ext>
            </a:extLst>
          </p:cNvPr>
          <p:cNvSpPr>
            <a:spLocks noGrp="1"/>
          </p:cNvSpPr>
          <p:nvPr>
            <p:ph type="title"/>
          </p:nvPr>
        </p:nvSpPr>
        <p:spPr>
          <a:xfrm>
            <a:off x="838200" y="187851"/>
            <a:ext cx="10515600" cy="545060"/>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Requirements</a:t>
            </a: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641F2-2D54-FE09-CB57-7351F486796A}"/>
              </a:ext>
            </a:extLst>
          </p:cNvPr>
          <p:cNvSpPr>
            <a:spLocks noGrp="1"/>
          </p:cNvSpPr>
          <p:nvPr>
            <p:ph idx="1"/>
          </p:nvPr>
        </p:nvSpPr>
        <p:spPr>
          <a:xfrm>
            <a:off x="357352" y="895113"/>
            <a:ext cx="11088414" cy="5299035"/>
          </a:xfrm>
        </p:spPr>
        <p:txBody>
          <a:bodyPr>
            <a:normAutofit lnSpcReduction="10000"/>
          </a:bodyPr>
          <a:lstStyle/>
          <a:p>
            <a:pPr marL="457200" indent="-457200" algn="just">
              <a:spcBef>
                <a:spcPts val="0"/>
              </a:spcBef>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Functional Requirements: </a:t>
            </a: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Functional requirements define a function that a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system or system element must be qualified to perform</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and must be documented in different forms. </a:t>
            </a:r>
          </a:p>
          <a:p>
            <a:pPr lvl="1" algn="just">
              <a:spcBef>
                <a:spcPts val="0"/>
              </a:spcBef>
            </a:pPr>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 functional requirements are describing the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behavior of the system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as it correlates to the system's functionality.</a:t>
            </a:r>
          </a:p>
          <a:p>
            <a:pPr marL="457200" indent="-457200" algn="just">
              <a:spcBef>
                <a:spcPts val="0"/>
              </a:spcBef>
              <a:buFont typeface="+mj-lt"/>
              <a:buAutoNum type="arabicPeriod"/>
            </a:pPr>
            <a:endParaRPr lang="en-US" sz="2400" dirty="0">
              <a:solidFill>
                <a:srgbClr val="000000"/>
              </a:solidFill>
              <a:highlight>
                <a:srgbClr val="FFFFFF"/>
              </a:highlight>
              <a:latin typeface="Times New Roman" panose="02020603050405020304" pitchFamily="18" charset="0"/>
              <a:cs typeface="Times New Roman" panose="02020603050405020304" pitchFamily="18" charset="0"/>
            </a:endParaRPr>
          </a:p>
          <a:p>
            <a:pPr marL="457200" indent="-457200" algn="just">
              <a:spcBef>
                <a:spcPts val="0"/>
              </a:spcBef>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Non-functional Requirements: </a:t>
            </a: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This can be the necessities that specify the criteria that can be used to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decide the operation</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instead of specific behaviors of the system.</a:t>
            </a:r>
          </a:p>
          <a:p>
            <a:pPr marL="457200" lvl="1" indent="0" algn="just">
              <a:spcBef>
                <a:spcPts val="0"/>
              </a:spcBef>
              <a:buNone/>
            </a:pPr>
            <a:b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b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Non-functional requirements are divided into two main categories:</a:t>
            </a:r>
          </a:p>
          <a:p>
            <a:pPr marL="457200" lvl="1" indent="0" algn="just">
              <a:spcBef>
                <a:spcPts val="0"/>
              </a:spcBef>
              <a:buNone/>
            </a:pPr>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1" i="0" dirty="0">
                <a:solidFill>
                  <a:srgbClr val="00B050"/>
                </a:solidFill>
                <a:effectLst/>
                <a:highlight>
                  <a:srgbClr val="FFFFFF"/>
                </a:highlight>
                <a:latin typeface="Times New Roman" panose="02020603050405020304" pitchFamily="18" charset="0"/>
                <a:cs typeface="Times New Roman" panose="02020603050405020304" pitchFamily="18" charset="0"/>
              </a:rPr>
              <a:t>Execution qualities</a:t>
            </a:r>
            <a:r>
              <a:rPr lang="en-US"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like security and usability, which are observable at run time.</a:t>
            </a:r>
          </a:p>
          <a:p>
            <a:pPr lvl="1" algn="just">
              <a:spcBef>
                <a:spcPts val="0"/>
              </a:spcBef>
            </a:pPr>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1" i="0" dirty="0">
                <a:solidFill>
                  <a:srgbClr val="00B050"/>
                </a:solidFill>
                <a:effectLst/>
                <a:highlight>
                  <a:srgbClr val="FFFFFF"/>
                </a:highlight>
                <a:latin typeface="Times New Roman" panose="02020603050405020304" pitchFamily="18" charset="0"/>
                <a:cs typeface="Times New Roman" panose="02020603050405020304" pitchFamily="18" charset="0"/>
              </a:rPr>
              <a:t>Evolution qualities</a:t>
            </a:r>
            <a:r>
              <a:rPr lang="en-US"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like testability, maintainability, extensibility, and scalability that embodied in the static structure of the software system.</a:t>
            </a:r>
          </a:p>
          <a:p>
            <a:endParaRPr lang="en-IN" dirty="0"/>
          </a:p>
        </p:txBody>
      </p:sp>
      <p:sp>
        <p:nvSpPr>
          <p:cNvPr id="4" name="Date Placeholder 3">
            <a:extLst>
              <a:ext uri="{FF2B5EF4-FFF2-40B4-BE49-F238E27FC236}">
                <a16:creationId xmlns:a16="http://schemas.microsoft.com/office/drawing/2014/main" id="{251CA2E7-9492-EFE1-4F44-1A2982CED108}"/>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0F8EE2DD-BE6F-378F-B250-F3FC1B7691B1}"/>
              </a:ext>
            </a:extLst>
          </p:cNvPr>
          <p:cNvSpPr>
            <a:spLocks noGrp="1"/>
          </p:cNvSpPr>
          <p:nvPr>
            <p:ph type="sldNum" sz="quarter" idx="12"/>
          </p:nvPr>
        </p:nvSpPr>
        <p:spPr/>
        <p:txBody>
          <a:bodyPr/>
          <a:lstStyle/>
          <a:p>
            <a:pPr>
              <a:defRPr/>
            </a:pPr>
            <a:fld id="{147856E9-F47B-4B79-B9A6-62404873B010}" type="slidenum">
              <a:rPr lang="en-US" altLang="en-US" smtClean="0"/>
              <a:pPr>
                <a:defRPr/>
              </a:pPr>
              <a:t>102</a:t>
            </a:fld>
            <a:endParaRPr lang="en-US" altLang="en-US"/>
          </a:p>
        </p:txBody>
      </p:sp>
    </p:spTree>
    <p:extLst>
      <p:ext uri="{BB962C8B-B14F-4D97-AF65-F5344CB8AC3E}">
        <p14:creationId xmlns:p14="http://schemas.microsoft.com/office/powerpoint/2010/main" val="13905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2FFA7-4FF2-F937-4CAB-320A0DCBF25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069E4B5-531C-56E8-9F7A-909917D8D5C4}"/>
              </a:ext>
            </a:extLst>
          </p:cNvPr>
          <p:cNvSpPr>
            <a:spLocks noGrp="1"/>
          </p:cNvSpPr>
          <p:nvPr>
            <p:ph type="sldNum" sz="quarter" idx="12"/>
          </p:nvPr>
        </p:nvSpPr>
        <p:spPr/>
        <p:txBody>
          <a:bodyPr/>
          <a:lstStyle/>
          <a:p>
            <a:pPr>
              <a:defRPr/>
            </a:pPr>
            <a:fld id="{7B404554-E1DE-4E15-865B-5D60C00DD439}" type="slidenum">
              <a:rPr lang="en-US" altLang="en-US" smtClean="0"/>
              <a:pPr>
                <a:defRPr/>
              </a:pPr>
              <a:t>103</a:t>
            </a:fld>
            <a:endParaRPr lang="en-US" altLang="en-US"/>
          </a:p>
        </p:txBody>
      </p:sp>
      <p:pic>
        <p:nvPicPr>
          <p:cNvPr id="3074" name="Picture 2" descr="Waterfall model">
            <a:extLst>
              <a:ext uri="{FF2B5EF4-FFF2-40B4-BE49-F238E27FC236}">
                <a16:creationId xmlns:a16="http://schemas.microsoft.com/office/drawing/2014/main" id="{7D8DB3C2-0303-8124-941A-F78F2AC1E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63"/>
            <a:ext cx="6096000" cy="672147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ightbox">
            <a:extLst>
              <a:ext uri="{FF2B5EF4-FFF2-40B4-BE49-F238E27FC236}">
                <a16:creationId xmlns:a16="http://schemas.microsoft.com/office/drawing/2014/main" id="{1CCF3C81-6376-2BCD-741A-73ACA4D0B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194" y="136525"/>
            <a:ext cx="5887682"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607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FC27-3F42-1934-12D6-D4C74CCEC8AB}"/>
              </a:ext>
            </a:extLst>
          </p:cNvPr>
          <p:cNvSpPr>
            <a:spLocks noGrp="1"/>
          </p:cNvSpPr>
          <p:nvPr>
            <p:ph type="title"/>
          </p:nvPr>
        </p:nvSpPr>
        <p:spPr>
          <a:xfrm>
            <a:off x="838200" y="365126"/>
            <a:ext cx="10515600" cy="896116"/>
          </a:xfrm>
        </p:spPr>
        <p:txBody>
          <a:bodyPr>
            <a:normAutofit fontScale="90000"/>
          </a:bodyPr>
          <a:lstStyle/>
          <a:p>
            <a:pPr algn="ctr"/>
            <a: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Evolutionary Process Models</a:t>
            </a:r>
            <a:br>
              <a:rPr lang="en-IN" b="1" i="0" dirty="0">
                <a:solidFill>
                  <a:srgbClr val="273239"/>
                </a:solidFill>
                <a:effectLst/>
                <a:highlight>
                  <a:srgbClr val="FFFFFF"/>
                </a:highlight>
                <a:latin typeface="Source Sans 3"/>
              </a:rPr>
            </a:br>
            <a:endParaRPr lang="en-IN" dirty="0"/>
          </a:p>
        </p:txBody>
      </p:sp>
      <p:sp>
        <p:nvSpPr>
          <p:cNvPr id="3" name="Content Placeholder 2">
            <a:extLst>
              <a:ext uri="{FF2B5EF4-FFF2-40B4-BE49-F238E27FC236}">
                <a16:creationId xmlns:a16="http://schemas.microsoft.com/office/drawing/2014/main" id="{7EBB07F7-F392-9029-2A29-92C872722AB8}"/>
              </a:ext>
            </a:extLst>
          </p:cNvPr>
          <p:cNvSpPr>
            <a:spLocks noGrp="1"/>
          </p:cNvSpPr>
          <p:nvPr>
            <p:ph idx="1"/>
          </p:nvPr>
        </p:nvSpPr>
        <p:spPr>
          <a:xfrm>
            <a:off x="365235" y="1163474"/>
            <a:ext cx="11259206" cy="4351338"/>
          </a:xfrm>
        </p:spPr>
        <p:txBody>
          <a:bodyPr>
            <a:normAutofit/>
          </a:bodyPr>
          <a:lstStyle/>
          <a:p>
            <a:pPr algn="just"/>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The evolutionary model is based on 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concept of making an initial product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and then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evolving the software product over time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with iterative and incremental approaches with proper feedback.</a:t>
            </a:r>
          </a:p>
          <a:p>
            <a:pPr algn="just"/>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In this type of model, the product will go through several iterations and come up when the final product is built through multiple iterations. </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C68641-061F-F131-A3D6-F2C94434B801}"/>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C59166EE-37CD-55B6-9C4F-6180619C8BA5}"/>
              </a:ext>
            </a:extLst>
          </p:cNvPr>
          <p:cNvSpPr>
            <a:spLocks noGrp="1"/>
          </p:cNvSpPr>
          <p:nvPr>
            <p:ph type="sldNum" sz="quarter" idx="12"/>
          </p:nvPr>
        </p:nvSpPr>
        <p:spPr/>
        <p:txBody>
          <a:bodyPr/>
          <a:lstStyle/>
          <a:p>
            <a:pPr>
              <a:defRPr/>
            </a:pPr>
            <a:fld id="{147856E9-F47B-4B79-B9A6-62404873B010}" type="slidenum">
              <a:rPr lang="en-US" altLang="en-US" smtClean="0"/>
              <a:pPr>
                <a:defRPr/>
              </a:pPr>
              <a:t>104</a:t>
            </a:fld>
            <a:endParaRPr lang="en-US" altLang="en-US"/>
          </a:p>
        </p:txBody>
      </p:sp>
      <p:sp>
        <p:nvSpPr>
          <p:cNvPr id="7" name="TextBox 6">
            <a:extLst>
              <a:ext uri="{FF2B5EF4-FFF2-40B4-BE49-F238E27FC236}">
                <a16:creationId xmlns:a16="http://schemas.microsoft.com/office/drawing/2014/main" id="{DE45732A-6DD2-5C69-DF98-099EB65E4AC0}"/>
              </a:ext>
            </a:extLst>
          </p:cNvPr>
          <p:cNvSpPr txBox="1"/>
          <p:nvPr/>
        </p:nvSpPr>
        <p:spPr>
          <a:xfrm>
            <a:off x="449317" y="3429000"/>
            <a:ext cx="6096000" cy="2462213"/>
          </a:xfrm>
          <a:prstGeom prst="rect">
            <a:avLst/>
          </a:prstGeom>
          <a:noFill/>
        </p:spPr>
        <p:txBody>
          <a:bodyPr wrap="square">
            <a:spAutoFit/>
          </a:bodyPr>
          <a:lstStyle/>
          <a:p>
            <a:pPr algn="l" fontAlgn="base"/>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Types of Evolutionary Process Models</a:t>
            </a:r>
          </a:p>
          <a:p>
            <a:pPr algn="l" fontAlgn="base"/>
            <a:endPar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algn="l" fontAlgn="base">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Incremental Model</a:t>
            </a:r>
          </a:p>
          <a:p>
            <a:pPr marL="457200" indent="-457200" algn="l" fontAlgn="base">
              <a:buAutoNum type="arabicPeriod"/>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fontAlgn="base">
              <a:buFontTx/>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Iterative Model</a:t>
            </a:r>
          </a:p>
          <a:p>
            <a:pPr marL="457200" indent="-457200" fontAlgn="base">
              <a:buFontTx/>
              <a:buAutoNum type="arabicPeriod"/>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fontAlgn="base">
              <a:buFontTx/>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Spiral Model</a:t>
            </a:r>
          </a:p>
        </p:txBody>
      </p:sp>
    </p:spTree>
    <p:extLst>
      <p:ext uri="{BB962C8B-B14F-4D97-AF65-F5344CB8AC3E}">
        <p14:creationId xmlns:p14="http://schemas.microsoft.com/office/powerpoint/2010/main" val="20407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369F8-127F-C48F-F674-EFCEB6D0370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0C8B0255-FC26-256E-CDDA-46AD21D56DB8}"/>
              </a:ext>
            </a:extLst>
          </p:cNvPr>
          <p:cNvSpPr>
            <a:spLocks noGrp="1"/>
          </p:cNvSpPr>
          <p:nvPr>
            <p:ph type="sldNum" sz="quarter" idx="12"/>
          </p:nvPr>
        </p:nvSpPr>
        <p:spPr/>
        <p:txBody>
          <a:bodyPr/>
          <a:lstStyle/>
          <a:p>
            <a:pPr>
              <a:defRPr/>
            </a:pPr>
            <a:fld id="{7B404554-E1DE-4E15-865B-5D60C00DD439}" type="slidenum">
              <a:rPr lang="en-US" altLang="en-US" smtClean="0"/>
              <a:pPr>
                <a:defRPr/>
              </a:pPr>
              <a:t>105</a:t>
            </a:fld>
            <a:endParaRPr lang="en-US" altLang="en-US"/>
          </a:p>
        </p:txBody>
      </p:sp>
      <p:pic>
        <p:nvPicPr>
          <p:cNvPr id="2052" name="Picture 4" descr="Lightbox">
            <a:extLst>
              <a:ext uri="{FF2B5EF4-FFF2-40B4-BE49-F238E27FC236}">
                <a16:creationId xmlns:a16="http://schemas.microsoft.com/office/drawing/2014/main" id="{D3B844C6-7F29-030B-4A92-314FBD989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0" y="433661"/>
            <a:ext cx="11088414" cy="628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83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FA18B-5FE7-6969-22A6-E053647A999F}"/>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DB7D767-43A7-D20C-F0CC-326CB75F13BB}"/>
              </a:ext>
            </a:extLst>
          </p:cNvPr>
          <p:cNvSpPr>
            <a:spLocks noGrp="1"/>
          </p:cNvSpPr>
          <p:nvPr>
            <p:ph type="sldNum" sz="quarter" idx="12"/>
          </p:nvPr>
        </p:nvSpPr>
        <p:spPr/>
        <p:txBody>
          <a:bodyPr/>
          <a:lstStyle/>
          <a:p>
            <a:pPr>
              <a:defRPr/>
            </a:pPr>
            <a:fld id="{7B404554-E1DE-4E15-865B-5D60C00DD439}" type="slidenum">
              <a:rPr lang="en-US" altLang="en-US" smtClean="0"/>
              <a:pPr>
                <a:defRPr/>
              </a:pPr>
              <a:t>106</a:t>
            </a:fld>
            <a:endParaRPr lang="en-US" altLang="en-US"/>
          </a:p>
        </p:txBody>
      </p:sp>
      <p:pic>
        <p:nvPicPr>
          <p:cNvPr id="3074" name="Picture 2" descr="Iterative Model">
            <a:extLst>
              <a:ext uri="{FF2B5EF4-FFF2-40B4-BE49-F238E27FC236}">
                <a16:creationId xmlns:a16="http://schemas.microsoft.com/office/drawing/2014/main" id="{60BE1CF8-0B9A-FECE-6AC3-2C6733087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93" y="136525"/>
            <a:ext cx="10573405"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8941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36C855-4A86-566F-8F1A-436646E99390}"/>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5919F0BE-EC86-2885-0357-E13604BFB179}"/>
              </a:ext>
            </a:extLst>
          </p:cNvPr>
          <p:cNvSpPr>
            <a:spLocks noGrp="1"/>
          </p:cNvSpPr>
          <p:nvPr>
            <p:ph type="sldNum" sz="quarter" idx="12"/>
          </p:nvPr>
        </p:nvSpPr>
        <p:spPr/>
        <p:txBody>
          <a:bodyPr/>
          <a:lstStyle/>
          <a:p>
            <a:pPr>
              <a:defRPr/>
            </a:pPr>
            <a:fld id="{7B404554-E1DE-4E15-865B-5D60C00DD439}" type="slidenum">
              <a:rPr lang="en-US" altLang="en-US" smtClean="0"/>
              <a:pPr>
                <a:defRPr/>
              </a:pPr>
              <a:t>107</a:t>
            </a:fld>
            <a:endParaRPr lang="en-US" altLang="en-US"/>
          </a:p>
        </p:txBody>
      </p:sp>
      <p:pic>
        <p:nvPicPr>
          <p:cNvPr id="1026" name="Picture 2" descr="Agile's 3 categories: Iterative, Incremental, and Evolutionary - Agile  Notion">
            <a:extLst>
              <a:ext uri="{FF2B5EF4-FFF2-40B4-BE49-F238E27FC236}">
                <a16:creationId xmlns:a16="http://schemas.microsoft.com/office/drawing/2014/main" id="{6EDB7DD0-A1EA-DBFB-CA26-3FCE0394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48" y="252249"/>
            <a:ext cx="8891752" cy="61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25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6E8A3-BBBD-ED78-45D6-1EA7A9A95B28}"/>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D234FE50-31A0-405C-D303-6EB099B844DD}"/>
              </a:ext>
            </a:extLst>
          </p:cNvPr>
          <p:cNvSpPr>
            <a:spLocks noGrp="1"/>
          </p:cNvSpPr>
          <p:nvPr>
            <p:ph type="sldNum" sz="quarter" idx="12"/>
          </p:nvPr>
        </p:nvSpPr>
        <p:spPr/>
        <p:txBody>
          <a:bodyPr/>
          <a:lstStyle/>
          <a:p>
            <a:pPr>
              <a:defRPr/>
            </a:pPr>
            <a:fld id="{7B404554-E1DE-4E15-865B-5D60C00DD439}" type="slidenum">
              <a:rPr lang="en-US" altLang="en-US" smtClean="0"/>
              <a:pPr>
                <a:defRPr/>
              </a:pPr>
              <a:t>108</a:t>
            </a:fld>
            <a:endParaRPr lang="en-US" altLang="en-US"/>
          </a:p>
        </p:txBody>
      </p:sp>
      <p:pic>
        <p:nvPicPr>
          <p:cNvPr id="4098" name="Picture 2" descr="spiral model">
            <a:extLst>
              <a:ext uri="{FF2B5EF4-FFF2-40B4-BE49-F238E27FC236}">
                <a16:creationId xmlns:a16="http://schemas.microsoft.com/office/drawing/2014/main" id="{0CF3A2AC-CB71-208E-B64E-9C4BEC176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269"/>
            <a:ext cx="5562600" cy="64482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7882D4-3A3D-B24A-5B23-DEB939864B93}"/>
              </a:ext>
            </a:extLst>
          </p:cNvPr>
          <p:cNvSpPr txBox="1"/>
          <p:nvPr/>
        </p:nvSpPr>
        <p:spPr>
          <a:xfrm>
            <a:off x="5562600" y="273269"/>
            <a:ext cx="6492766" cy="5940088"/>
          </a:xfrm>
          <a:prstGeom prst="rect">
            <a:avLst/>
          </a:prstGeom>
          <a:noFill/>
        </p:spPr>
        <p:txBody>
          <a:bodyPr wrap="square">
            <a:spAutoFit/>
          </a:bodyPr>
          <a:lstStyle/>
          <a:p>
            <a:pPr algn="just" fontAlgn="base">
              <a:buFont typeface="+mj-lt"/>
              <a:buAutoNum type="arabicPeriod"/>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Objectives determination and identify alternative solutions:</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Requirements are gathered from the customers and the objectives are identified, elaborated, and analyzed at the start of every phase. Then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alternative solutions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possible for the phase are proposed in this quadrant.</a:t>
            </a:r>
          </a:p>
          <a:p>
            <a:pPr algn="just" fontAlgn="base">
              <a:buFont typeface="+mj-lt"/>
              <a:buAutoNum type="arabicPeriod"/>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2"/>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Identify and resolve Risks:</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During the second quadrant, all the possible solutions are evaluated to select the best possible solution. Then the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risks associated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with that solution are identified and the risks are resolved using the best possible strategy. At the end of this quadrant, the Prototype is built for the best possible solution.</a:t>
            </a:r>
          </a:p>
          <a:p>
            <a:pPr algn="just" fontAlgn="base">
              <a:buFont typeface="+mj-lt"/>
              <a:buAutoNum type="arabicPeriod" startAt="2"/>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3"/>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Develop the next version of the Product:</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Identified features are developed and verified through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testing. </a:t>
            </a:r>
          </a:p>
          <a:p>
            <a:pPr algn="just" fontAlgn="base">
              <a:buFont typeface="+mj-lt"/>
              <a:buAutoNum type="arabicPeriod" startAt="3"/>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3"/>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Review and plan for the next Phase:</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The Customers evaluate the so-far developed version of the software. In the end, planning for the next phase is started.</a:t>
            </a:r>
          </a:p>
        </p:txBody>
      </p:sp>
    </p:spTree>
    <p:extLst>
      <p:ext uri="{BB962C8B-B14F-4D97-AF65-F5344CB8AC3E}">
        <p14:creationId xmlns:p14="http://schemas.microsoft.com/office/powerpoint/2010/main" val="373858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2769E6-D2AC-FDC3-E627-039FA1F305D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CABAA7B-E8D7-94FF-0297-1625E19CFB13}"/>
              </a:ext>
            </a:extLst>
          </p:cNvPr>
          <p:cNvSpPr>
            <a:spLocks noGrp="1"/>
          </p:cNvSpPr>
          <p:nvPr>
            <p:ph type="sldNum" sz="quarter" idx="12"/>
          </p:nvPr>
        </p:nvSpPr>
        <p:spPr/>
        <p:txBody>
          <a:bodyPr/>
          <a:lstStyle/>
          <a:p>
            <a:pPr>
              <a:defRPr/>
            </a:pPr>
            <a:fld id="{7B404554-E1DE-4E15-865B-5D60C00DD439}" type="slidenum">
              <a:rPr lang="en-US" altLang="en-US" smtClean="0"/>
              <a:pPr>
                <a:defRPr/>
              </a:pPr>
              <a:t>109</a:t>
            </a:fld>
            <a:endParaRPr lang="en-US" altLang="en-US"/>
          </a:p>
        </p:txBody>
      </p:sp>
      <p:pic>
        <p:nvPicPr>
          <p:cNvPr id="4098" name="Picture 2" descr="Risk assessment in Industry:Easy Steps - Perfect Pollucon Services">
            <a:extLst>
              <a:ext uri="{FF2B5EF4-FFF2-40B4-BE49-F238E27FC236}">
                <a16:creationId xmlns:a16="http://schemas.microsoft.com/office/drawing/2014/main" id="{6C361D18-36C4-51FA-8513-0D23B15C4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0"/>
            <a:ext cx="11340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837558" y="400724"/>
            <a:ext cx="5844184" cy="482600"/>
          </a:xfrm>
          <a:prstGeom prst="rect">
            <a:avLst/>
          </a:prstGeom>
        </p:spPr>
        <p:txBody>
          <a:bodyPr wrap="square" lIns="0" tIns="0" rIns="0" bIns="0" rtlCol="0">
            <a:noAutofit/>
          </a:bodyPr>
          <a:lstStyle/>
          <a:p>
            <a:pPr marL="12700">
              <a:lnSpc>
                <a:spcPts val="3775"/>
              </a:lnSpc>
              <a:spcBef>
                <a:spcPts val="188"/>
              </a:spcBef>
            </a:pPr>
            <a:r>
              <a:rPr sz="3600" b="1" spc="-94" dirty="0">
                <a:solidFill>
                  <a:srgbClr val="C00000"/>
                </a:solidFill>
                <a:latin typeface="Times New Roman"/>
                <a:cs typeface="Times New Roman"/>
              </a:rPr>
              <a:t>Wha</a:t>
            </a:r>
            <a:r>
              <a:rPr sz="3600" b="1" dirty="0">
                <a:solidFill>
                  <a:srgbClr val="C00000"/>
                </a:solidFill>
                <a:latin typeface="Times New Roman"/>
                <a:cs typeface="Times New Roman"/>
              </a:rPr>
              <a:t>t</a:t>
            </a:r>
            <a:r>
              <a:rPr sz="3600" b="1" spc="-209" dirty="0">
                <a:solidFill>
                  <a:srgbClr val="C00000"/>
                </a:solidFill>
                <a:latin typeface="Times New Roman"/>
                <a:cs typeface="Times New Roman"/>
              </a:rPr>
              <a:t> </a:t>
            </a:r>
            <a:r>
              <a:rPr sz="3600" b="1" spc="-100" dirty="0">
                <a:solidFill>
                  <a:srgbClr val="C00000"/>
                </a:solidFill>
                <a:latin typeface="Times New Roman"/>
                <a:cs typeface="Times New Roman"/>
              </a:rPr>
              <a:t>i</a:t>
            </a:r>
            <a:r>
              <a:rPr sz="3600" b="1" dirty="0">
                <a:solidFill>
                  <a:srgbClr val="C00000"/>
                </a:solidFill>
                <a:latin typeface="Times New Roman"/>
                <a:cs typeface="Times New Roman"/>
              </a:rPr>
              <a:t>s</a:t>
            </a:r>
            <a:r>
              <a:rPr sz="3600" b="1" spc="-200" dirty="0">
                <a:solidFill>
                  <a:srgbClr val="C00000"/>
                </a:solidFill>
                <a:latin typeface="Times New Roman"/>
                <a:cs typeface="Times New Roman"/>
              </a:rPr>
              <a:t> </a:t>
            </a:r>
            <a:r>
              <a:rPr sz="3600" b="1" spc="-94" dirty="0">
                <a:solidFill>
                  <a:srgbClr val="C00000"/>
                </a:solidFill>
                <a:latin typeface="Times New Roman"/>
                <a:cs typeface="Times New Roman"/>
              </a:rPr>
              <a:t>Soft</a:t>
            </a:r>
            <a:r>
              <a:rPr sz="3600" b="1" spc="-89" dirty="0">
                <a:solidFill>
                  <a:srgbClr val="C00000"/>
                </a:solidFill>
                <a:latin typeface="Times New Roman"/>
                <a:cs typeface="Times New Roman"/>
              </a:rPr>
              <a:t>w</a:t>
            </a:r>
            <a:r>
              <a:rPr sz="3600" b="1" spc="-94" dirty="0">
                <a:solidFill>
                  <a:srgbClr val="C00000"/>
                </a:solidFill>
                <a:latin typeface="Times New Roman"/>
                <a:cs typeface="Times New Roman"/>
              </a:rPr>
              <a:t>a</a:t>
            </a:r>
            <a:r>
              <a:rPr sz="3600" b="1" spc="-159" dirty="0">
                <a:solidFill>
                  <a:srgbClr val="C00000"/>
                </a:solidFill>
                <a:latin typeface="Times New Roman"/>
                <a:cs typeface="Times New Roman"/>
              </a:rPr>
              <a:t>r</a:t>
            </a:r>
            <a:r>
              <a:rPr sz="3600" b="1" dirty="0">
                <a:solidFill>
                  <a:srgbClr val="C00000"/>
                </a:solidFill>
                <a:latin typeface="Times New Roman"/>
                <a:cs typeface="Times New Roman"/>
              </a:rPr>
              <a:t>e</a:t>
            </a:r>
            <a:r>
              <a:rPr sz="3600" b="1" spc="-229" dirty="0">
                <a:solidFill>
                  <a:srgbClr val="C00000"/>
                </a:solidFill>
                <a:latin typeface="Times New Roman"/>
                <a:cs typeface="Times New Roman"/>
              </a:rPr>
              <a:t> </a:t>
            </a:r>
            <a:r>
              <a:rPr sz="3600" b="1" spc="-94" dirty="0">
                <a:solidFill>
                  <a:srgbClr val="C00000"/>
                </a:solidFill>
                <a:latin typeface="Times New Roman"/>
                <a:cs typeface="Times New Roman"/>
              </a:rPr>
              <a:t>Eng</a:t>
            </a:r>
            <a:r>
              <a:rPr sz="3600" b="1" spc="-100" dirty="0">
                <a:solidFill>
                  <a:srgbClr val="C00000"/>
                </a:solidFill>
                <a:latin typeface="Times New Roman"/>
                <a:cs typeface="Times New Roman"/>
              </a:rPr>
              <a:t>i</a:t>
            </a:r>
            <a:r>
              <a:rPr sz="3600" b="1" spc="-94" dirty="0">
                <a:solidFill>
                  <a:srgbClr val="C00000"/>
                </a:solidFill>
                <a:latin typeface="Times New Roman"/>
                <a:cs typeface="Times New Roman"/>
              </a:rPr>
              <a:t>neer</a:t>
            </a:r>
            <a:r>
              <a:rPr sz="3600" b="1" spc="-100" dirty="0">
                <a:solidFill>
                  <a:srgbClr val="C00000"/>
                </a:solidFill>
                <a:latin typeface="Times New Roman"/>
                <a:cs typeface="Times New Roman"/>
              </a:rPr>
              <a:t>i</a:t>
            </a:r>
            <a:r>
              <a:rPr sz="3600" b="1" spc="-94" dirty="0">
                <a:solidFill>
                  <a:srgbClr val="C00000"/>
                </a:solidFill>
                <a:latin typeface="Times New Roman"/>
                <a:cs typeface="Times New Roman"/>
              </a:rPr>
              <a:t>ng</a:t>
            </a:r>
            <a:r>
              <a:rPr sz="3600" b="1" dirty="0">
                <a:solidFill>
                  <a:srgbClr val="C00000"/>
                </a:solidFill>
                <a:latin typeface="Times New Roman"/>
                <a:cs typeface="Times New Roman"/>
              </a:rPr>
              <a:t>?</a:t>
            </a:r>
            <a:endParaRPr sz="3600" dirty="0">
              <a:solidFill>
                <a:srgbClr val="C00000"/>
              </a:solidFill>
              <a:latin typeface="Times New Roman"/>
              <a:cs typeface="Times New Roman"/>
            </a:endParaRPr>
          </a:p>
        </p:txBody>
      </p:sp>
      <p:sp>
        <p:nvSpPr>
          <p:cNvPr id="7" name="object 7"/>
          <p:cNvSpPr txBox="1"/>
          <p:nvPr/>
        </p:nvSpPr>
        <p:spPr>
          <a:xfrm>
            <a:off x="3958375" y="1533318"/>
            <a:ext cx="3423805" cy="331806"/>
          </a:xfrm>
          <a:prstGeom prst="rect">
            <a:avLst/>
          </a:prstGeom>
        </p:spPr>
        <p:txBody>
          <a:bodyPr wrap="square" lIns="0" tIns="0" rIns="0" bIns="0" rtlCol="0">
            <a:noAutofit/>
          </a:bodyPr>
          <a:lstStyle/>
          <a:p>
            <a:pPr marL="12700">
              <a:lnSpc>
                <a:spcPts val="2565"/>
              </a:lnSpc>
              <a:spcBef>
                <a:spcPts val="128"/>
              </a:spcBef>
            </a:pPr>
            <a:r>
              <a:rPr sz="2400" dirty="0">
                <a:solidFill>
                  <a:srgbClr val="A9A47B"/>
                </a:solidFill>
                <a:latin typeface="Wingdings"/>
                <a:cs typeface="Wingdings"/>
              </a:rPr>
              <a:t></a:t>
            </a:r>
            <a:r>
              <a:rPr sz="2400" b="1" dirty="0">
                <a:solidFill>
                  <a:srgbClr val="00B050"/>
                </a:solidFill>
                <a:latin typeface="Times New Roman"/>
                <a:cs typeface="Times New Roman"/>
              </a:rPr>
              <a:t>So</a:t>
            </a:r>
            <a:r>
              <a:rPr sz="2400" b="1" spc="4" dirty="0">
                <a:solidFill>
                  <a:srgbClr val="00B050"/>
                </a:solidFill>
                <a:latin typeface="Times New Roman"/>
                <a:cs typeface="Times New Roman"/>
              </a:rPr>
              <a:t>f</a:t>
            </a:r>
            <a:r>
              <a:rPr sz="2400" b="1" dirty="0">
                <a:solidFill>
                  <a:srgbClr val="00B050"/>
                </a:solidFill>
                <a:latin typeface="Times New Roman"/>
                <a:cs typeface="Times New Roman"/>
              </a:rPr>
              <a:t>t</a:t>
            </a:r>
            <a:r>
              <a:rPr sz="2400" b="1" spc="-9" dirty="0">
                <a:solidFill>
                  <a:srgbClr val="00B050"/>
                </a:solidFill>
                <a:latin typeface="Times New Roman"/>
                <a:cs typeface="Times New Roman"/>
              </a:rPr>
              <a:t>w</a:t>
            </a:r>
            <a:r>
              <a:rPr sz="2400" b="1" dirty="0">
                <a:solidFill>
                  <a:srgbClr val="00B050"/>
                </a:solidFill>
                <a:latin typeface="Times New Roman"/>
                <a:cs typeface="Times New Roman"/>
              </a:rPr>
              <a:t>a</a:t>
            </a:r>
            <a:r>
              <a:rPr sz="2400" b="1" spc="-39" dirty="0">
                <a:solidFill>
                  <a:srgbClr val="00B050"/>
                </a:solidFill>
                <a:latin typeface="Times New Roman"/>
                <a:cs typeface="Times New Roman"/>
              </a:rPr>
              <a:t>r</a:t>
            </a:r>
            <a:r>
              <a:rPr sz="2400" b="1" dirty="0">
                <a:solidFill>
                  <a:srgbClr val="00B050"/>
                </a:solidFill>
                <a:latin typeface="Times New Roman"/>
                <a:cs typeface="Times New Roman"/>
              </a:rPr>
              <a:t>e</a:t>
            </a:r>
            <a:r>
              <a:rPr sz="2400" b="1" spc="4" dirty="0">
                <a:solidFill>
                  <a:srgbClr val="00B050"/>
                </a:solidFill>
                <a:latin typeface="Times New Roman"/>
                <a:cs typeface="Times New Roman"/>
              </a:rPr>
              <a:t> </a:t>
            </a:r>
            <a:r>
              <a:rPr sz="2400" b="1" dirty="0">
                <a:solidFill>
                  <a:srgbClr val="00B050"/>
                </a:solidFill>
                <a:latin typeface="Times New Roman"/>
                <a:cs typeface="Times New Roman"/>
              </a:rPr>
              <a:t>+ E</a:t>
            </a:r>
            <a:r>
              <a:rPr sz="2400" b="1" spc="-4" dirty="0">
                <a:solidFill>
                  <a:srgbClr val="00B050"/>
                </a:solidFill>
                <a:latin typeface="Times New Roman"/>
                <a:cs typeface="Times New Roman"/>
              </a:rPr>
              <a:t>n</a:t>
            </a:r>
            <a:r>
              <a:rPr sz="2400" b="1" dirty="0">
                <a:solidFill>
                  <a:srgbClr val="00B050"/>
                </a:solidFill>
                <a:latin typeface="Times New Roman"/>
                <a:cs typeface="Times New Roman"/>
              </a:rPr>
              <a:t>ginee</a:t>
            </a:r>
            <a:r>
              <a:rPr sz="2400" b="1" spc="4" dirty="0">
                <a:solidFill>
                  <a:srgbClr val="00B050"/>
                </a:solidFill>
                <a:latin typeface="Times New Roman"/>
                <a:cs typeface="Times New Roman"/>
              </a:rPr>
              <a:t>r</a:t>
            </a:r>
            <a:r>
              <a:rPr sz="2400" b="1" dirty="0">
                <a:solidFill>
                  <a:srgbClr val="00B050"/>
                </a:solidFill>
                <a:latin typeface="Times New Roman"/>
                <a:cs typeface="Times New Roman"/>
              </a:rPr>
              <a:t>ing</a:t>
            </a:r>
            <a:endParaRPr sz="2400" dirty="0">
              <a:solidFill>
                <a:srgbClr val="00B050"/>
              </a:solidFill>
              <a:latin typeface="Times New Roman"/>
              <a:cs typeface="Times New Roman"/>
            </a:endParaRPr>
          </a:p>
        </p:txBody>
      </p:sp>
      <p:sp>
        <p:nvSpPr>
          <p:cNvPr id="3" name="TextBox 2">
            <a:extLst>
              <a:ext uri="{FF2B5EF4-FFF2-40B4-BE49-F238E27FC236}">
                <a16:creationId xmlns:a16="http://schemas.microsoft.com/office/drawing/2014/main" id="{B65D8428-D878-AF5E-1C99-980264532AA0}"/>
              </a:ext>
            </a:extLst>
          </p:cNvPr>
          <p:cNvSpPr txBox="1"/>
          <p:nvPr/>
        </p:nvSpPr>
        <p:spPr>
          <a:xfrm>
            <a:off x="462454" y="2186825"/>
            <a:ext cx="11119945" cy="2462213"/>
          </a:xfrm>
          <a:prstGeom prst="rect">
            <a:avLst/>
          </a:prstGeom>
          <a:noFill/>
        </p:spPr>
        <p:txBody>
          <a:bodyPr wrap="square">
            <a:spAutoFit/>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is a collection of integrated programs.</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subsists of carefully-organized instructions and code written by developers on any of various particular computer languages.</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Computer programs and related documentation such as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requirements, design models and user manuals.</a:t>
            </a:r>
          </a:p>
        </p:txBody>
      </p:sp>
      <p:sp>
        <p:nvSpPr>
          <p:cNvPr id="10" name="TextBox 9">
            <a:extLst>
              <a:ext uri="{FF2B5EF4-FFF2-40B4-BE49-F238E27FC236}">
                <a16:creationId xmlns:a16="http://schemas.microsoft.com/office/drawing/2014/main" id="{FEF71B62-7077-0C8C-DDBF-E24EBF55E9DB}"/>
              </a:ext>
            </a:extLst>
          </p:cNvPr>
          <p:cNvSpPr txBox="1"/>
          <p:nvPr/>
        </p:nvSpPr>
        <p:spPr>
          <a:xfrm>
            <a:off x="536028" y="5096863"/>
            <a:ext cx="11119944" cy="769441"/>
          </a:xfrm>
          <a:prstGeom prst="rect">
            <a:avLst/>
          </a:prstGeom>
          <a:noFill/>
        </p:spPr>
        <p:txBody>
          <a:bodyPr wrap="square">
            <a:spAutoFit/>
          </a:bodyPr>
          <a:lstStyle/>
          <a:p>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Engineering</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is the application of </a:t>
            </a:r>
            <a:r>
              <a:rPr lang="en-US" sz="2200" b="1" i="0" dirty="0">
                <a:solidFill>
                  <a:srgbClr val="FF0000"/>
                </a:solidFill>
                <a:effectLst/>
                <a:highlight>
                  <a:srgbClr val="FFFFFF"/>
                </a:highlight>
                <a:latin typeface="Times New Roman" panose="02020603050405020304" pitchFamily="18" charset="0"/>
                <a:cs typeface="Times New Roman" panose="02020603050405020304" pitchFamily="18" charset="0"/>
              </a:rPr>
              <a:t>scientific</a:t>
            </a:r>
            <a:r>
              <a:rPr lang="en-US" sz="2200" b="0" i="0" dirty="0">
                <a:solidFill>
                  <a:srgbClr val="FF000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and </a:t>
            </a:r>
            <a:r>
              <a:rPr lang="en-US" sz="2200" b="1" i="0" dirty="0">
                <a:solidFill>
                  <a:srgbClr val="FF0000"/>
                </a:solidFill>
                <a:effectLst/>
                <a:highlight>
                  <a:srgbClr val="FFFFFF"/>
                </a:highlight>
                <a:latin typeface="Times New Roman" panose="02020603050405020304" pitchFamily="18" charset="0"/>
                <a:cs typeface="Times New Roman" panose="02020603050405020304" pitchFamily="18" charset="0"/>
              </a:rPr>
              <a:t>practical</a:t>
            </a:r>
            <a:r>
              <a:rPr lang="en-US" sz="2200" b="0" i="0" dirty="0">
                <a:solidFill>
                  <a:srgbClr val="FF000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knowledge to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invent, design, build, maintain</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 and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improve frameworks, processes, etc</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a:t>
            </a:r>
            <a:endParaRPr lang="en-IN" sz="22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11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05CD4-5A57-D3D2-863C-62F09899BABF}"/>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4AFF563-142D-5AED-1988-5EDA177074B9}"/>
              </a:ext>
            </a:extLst>
          </p:cNvPr>
          <p:cNvSpPr>
            <a:spLocks noGrp="1"/>
          </p:cNvSpPr>
          <p:nvPr>
            <p:ph type="sldNum" sz="quarter" idx="12"/>
          </p:nvPr>
        </p:nvSpPr>
        <p:spPr/>
        <p:txBody>
          <a:bodyPr/>
          <a:lstStyle/>
          <a:p>
            <a:pPr>
              <a:defRPr/>
            </a:pPr>
            <a:fld id="{7B404554-E1DE-4E15-865B-5D60C00DD439}" type="slidenum">
              <a:rPr lang="en-US" altLang="en-US" smtClean="0"/>
              <a:pPr>
                <a:defRPr/>
              </a:pPr>
              <a:t>110</a:t>
            </a:fld>
            <a:endParaRPr lang="en-US" altLang="en-US"/>
          </a:p>
        </p:txBody>
      </p:sp>
      <p:pic>
        <p:nvPicPr>
          <p:cNvPr id="5" name="Picture 4">
            <a:extLst>
              <a:ext uri="{FF2B5EF4-FFF2-40B4-BE49-F238E27FC236}">
                <a16:creationId xmlns:a16="http://schemas.microsoft.com/office/drawing/2014/main" id="{FDC3E511-3D3A-437E-D8B0-C70041B63D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98862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B774A0-0EAF-A347-9583-A4650E7A13C0}"/>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3A816CD-5742-C891-BE0A-B28CF55862B0}"/>
              </a:ext>
            </a:extLst>
          </p:cNvPr>
          <p:cNvSpPr>
            <a:spLocks noGrp="1"/>
          </p:cNvSpPr>
          <p:nvPr>
            <p:ph type="sldNum" sz="quarter" idx="12"/>
          </p:nvPr>
        </p:nvSpPr>
        <p:spPr/>
        <p:txBody>
          <a:bodyPr/>
          <a:lstStyle/>
          <a:p>
            <a:pPr>
              <a:defRPr/>
            </a:pPr>
            <a:fld id="{7B404554-E1DE-4E15-865B-5D60C00DD439}" type="slidenum">
              <a:rPr lang="en-US" altLang="en-US" smtClean="0"/>
              <a:pPr>
                <a:defRPr/>
              </a:pPr>
              <a:t>111</a:t>
            </a:fld>
            <a:endParaRPr lang="en-US" altLang="en-US"/>
          </a:p>
        </p:txBody>
      </p:sp>
      <p:sp>
        <p:nvSpPr>
          <p:cNvPr id="5" name="AutoShape 4" descr="Best Software Testing Course| Top Training Institute in Pune">
            <a:extLst>
              <a:ext uri="{FF2B5EF4-FFF2-40B4-BE49-F238E27FC236}">
                <a16:creationId xmlns:a16="http://schemas.microsoft.com/office/drawing/2014/main" id="{F50AC381-0840-5849-61FD-1F535033D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descr="Why do we need software testing? | FITA Academy">
            <a:extLst>
              <a:ext uri="{FF2B5EF4-FFF2-40B4-BE49-F238E27FC236}">
                <a16:creationId xmlns:a16="http://schemas.microsoft.com/office/drawing/2014/main" id="{C677BE63-F174-A4B2-E411-7A8D4E310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7" y="136525"/>
            <a:ext cx="11813627"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021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56ADB-F8E7-7B6E-2411-401178047E3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DF870E0-8FFC-3F77-EC3A-7DF04FCCFCEB}"/>
              </a:ext>
            </a:extLst>
          </p:cNvPr>
          <p:cNvSpPr>
            <a:spLocks noGrp="1"/>
          </p:cNvSpPr>
          <p:nvPr>
            <p:ph type="sldNum" sz="quarter" idx="12"/>
          </p:nvPr>
        </p:nvSpPr>
        <p:spPr/>
        <p:txBody>
          <a:bodyPr/>
          <a:lstStyle/>
          <a:p>
            <a:pPr>
              <a:defRPr/>
            </a:pPr>
            <a:fld id="{7B404554-E1DE-4E15-865B-5D60C00DD439}" type="slidenum">
              <a:rPr lang="en-US" altLang="en-US" smtClean="0"/>
              <a:pPr>
                <a:defRPr/>
              </a:pPr>
              <a:t>112</a:t>
            </a:fld>
            <a:endParaRPr lang="en-US" altLang="en-US"/>
          </a:p>
        </p:txBody>
      </p:sp>
      <p:pic>
        <p:nvPicPr>
          <p:cNvPr id="5122" name="Picture 2" descr="types -software-testing">
            <a:extLst>
              <a:ext uri="{FF2B5EF4-FFF2-40B4-BE49-F238E27FC236}">
                <a16:creationId xmlns:a16="http://schemas.microsoft.com/office/drawing/2014/main" id="{F5B525F3-113A-EC02-231A-E57D2D457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52" y="136525"/>
            <a:ext cx="11508827" cy="658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4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537474" y="487513"/>
            <a:ext cx="6686890" cy="432308"/>
          </a:xfrm>
          <a:prstGeom prst="rect">
            <a:avLst/>
          </a:prstGeom>
        </p:spPr>
        <p:txBody>
          <a:bodyPr wrap="square" lIns="0" tIns="0" rIns="0" bIns="0" rtlCol="0">
            <a:noAutofit/>
          </a:bodyPr>
          <a:lstStyle/>
          <a:p>
            <a:pPr marL="12700">
              <a:lnSpc>
                <a:spcPts val="3370"/>
              </a:lnSpc>
              <a:spcBef>
                <a:spcPts val="168"/>
              </a:spcBef>
            </a:pPr>
            <a:r>
              <a:rPr sz="3200" b="1" spc="-94" dirty="0">
                <a:solidFill>
                  <a:srgbClr val="C00000"/>
                </a:solidFill>
                <a:latin typeface="Times New Roman"/>
                <a:cs typeface="Times New Roman"/>
              </a:rPr>
              <a:t>W</a:t>
            </a:r>
            <a:r>
              <a:rPr sz="3200" b="1" spc="-104" dirty="0">
                <a:solidFill>
                  <a:srgbClr val="C00000"/>
                </a:solidFill>
                <a:latin typeface="Times New Roman"/>
                <a:cs typeface="Times New Roman"/>
              </a:rPr>
              <a:t>h</a:t>
            </a:r>
            <a:r>
              <a:rPr sz="3200" b="1" spc="-89" dirty="0">
                <a:solidFill>
                  <a:srgbClr val="C00000"/>
                </a:solidFill>
                <a:latin typeface="Times New Roman"/>
                <a:cs typeface="Times New Roman"/>
              </a:rPr>
              <a:t>a</a:t>
            </a:r>
            <a:r>
              <a:rPr sz="3200" b="1" dirty="0">
                <a:solidFill>
                  <a:srgbClr val="C00000"/>
                </a:solidFill>
                <a:latin typeface="Times New Roman"/>
                <a:cs typeface="Times New Roman"/>
              </a:rPr>
              <a:t>t</a:t>
            </a:r>
            <a:r>
              <a:rPr sz="3200" b="1" spc="-234" dirty="0">
                <a:solidFill>
                  <a:srgbClr val="C00000"/>
                </a:solidFill>
                <a:latin typeface="Times New Roman"/>
                <a:cs typeface="Times New Roman"/>
              </a:rPr>
              <a:t> </a:t>
            </a:r>
            <a:r>
              <a:rPr sz="3200" b="1" spc="-100" dirty="0">
                <a:solidFill>
                  <a:srgbClr val="C00000"/>
                </a:solidFill>
                <a:latin typeface="Times New Roman"/>
                <a:cs typeface="Times New Roman"/>
              </a:rPr>
              <a:t>i</a:t>
            </a:r>
            <a:r>
              <a:rPr sz="3200" b="1" dirty="0">
                <a:solidFill>
                  <a:srgbClr val="C00000"/>
                </a:solidFill>
                <a:latin typeface="Times New Roman"/>
                <a:cs typeface="Times New Roman"/>
              </a:rPr>
              <a:t>s</a:t>
            </a:r>
            <a:r>
              <a:rPr sz="3200" b="1" spc="-200" dirty="0">
                <a:solidFill>
                  <a:srgbClr val="C00000"/>
                </a:solidFill>
                <a:latin typeface="Times New Roman"/>
                <a:cs typeface="Times New Roman"/>
              </a:rPr>
              <a:t> </a:t>
            </a:r>
            <a:r>
              <a:rPr sz="3200" b="1" spc="-104" dirty="0">
                <a:solidFill>
                  <a:srgbClr val="C00000"/>
                </a:solidFill>
                <a:latin typeface="Times New Roman"/>
                <a:cs typeface="Times New Roman"/>
              </a:rPr>
              <a:t>S</a:t>
            </a:r>
            <a:r>
              <a:rPr sz="3200" b="1" spc="-89" dirty="0">
                <a:solidFill>
                  <a:srgbClr val="C00000"/>
                </a:solidFill>
                <a:latin typeface="Times New Roman"/>
                <a:cs typeface="Times New Roman"/>
              </a:rPr>
              <a:t>o</a:t>
            </a:r>
            <a:r>
              <a:rPr sz="3200" b="1" spc="-94" dirty="0">
                <a:solidFill>
                  <a:srgbClr val="C00000"/>
                </a:solidFill>
                <a:latin typeface="Times New Roman"/>
                <a:cs typeface="Times New Roman"/>
              </a:rPr>
              <a:t>ftw</a:t>
            </a:r>
            <a:r>
              <a:rPr sz="3200" b="1" spc="-104" dirty="0">
                <a:solidFill>
                  <a:srgbClr val="C00000"/>
                </a:solidFill>
                <a:latin typeface="Times New Roman"/>
                <a:cs typeface="Times New Roman"/>
              </a:rPr>
              <a:t>a</a:t>
            </a:r>
            <a:r>
              <a:rPr sz="3200" b="1" spc="-164" dirty="0">
                <a:solidFill>
                  <a:srgbClr val="C00000"/>
                </a:solidFill>
                <a:latin typeface="Times New Roman"/>
                <a:cs typeface="Times New Roman"/>
              </a:rPr>
              <a:t>r</a:t>
            </a:r>
            <a:r>
              <a:rPr sz="3200" b="1" dirty="0">
                <a:solidFill>
                  <a:srgbClr val="C00000"/>
                </a:solidFill>
                <a:latin typeface="Times New Roman"/>
                <a:cs typeface="Times New Roman"/>
              </a:rPr>
              <a:t>e</a:t>
            </a:r>
            <a:r>
              <a:rPr sz="3200" b="1" spc="-229" dirty="0">
                <a:solidFill>
                  <a:srgbClr val="C00000"/>
                </a:solidFill>
                <a:latin typeface="Times New Roman"/>
                <a:cs typeface="Times New Roman"/>
              </a:rPr>
              <a:t> </a:t>
            </a:r>
            <a:r>
              <a:rPr sz="3200" b="1" spc="-94" dirty="0">
                <a:solidFill>
                  <a:srgbClr val="C00000"/>
                </a:solidFill>
                <a:latin typeface="Times New Roman"/>
                <a:cs typeface="Times New Roman"/>
              </a:rPr>
              <a:t>E</a:t>
            </a:r>
            <a:r>
              <a:rPr sz="3200" b="1" spc="-104" dirty="0">
                <a:solidFill>
                  <a:srgbClr val="C00000"/>
                </a:solidFill>
                <a:latin typeface="Times New Roman"/>
                <a:cs typeface="Times New Roman"/>
              </a:rPr>
              <a:t>n</a:t>
            </a:r>
            <a:r>
              <a:rPr sz="3200" b="1" spc="-89" dirty="0">
                <a:solidFill>
                  <a:srgbClr val="C00000"/>
                </a:solidFill>
                <a:latin typeface="Times New Roman"/>
                <a:cs typeface="Times New Roman"/>
              </a:rPr>
              <a:t>g</a:t>
            </a:r>
            <a:r>
              <a:rPr sz="3200" b="1" spc="-100" dirty="0">
                <a:solidFill>
                  <a:srgbClr val="C00000"/>
                </a:solidFill>
                <a:latin typeface="Times New Roman"/>
                <a:cs typeface="Times New Roman"/>
              </a:rPr>
              <a:t>i</a:t>
            </a:r>
            <a:r>
              <a:rPr sz="3200" b="1" spc="-104" dirty="0">
                <a:solidFill>
                  <a:srgbClr val="C00000"/>
                </a:solidFill>
                <a:latin typeface="Times New Roman"/>
                <a:cs typeface="Times New Roman"/>
              </a:rPr>
              <a:t>n</a:t>
            </a:r>
            <a:r>
              <a:rPr sz="3200" b="1" spc="-89" dirty="0">
                <a:solidFill>
                  <a:srgbClr val="C00000"/>
                </a:solidFill>
                <a:latin typeface="Times New Roman"/>
                <a:cs typeface="Times New Roman"/>
              </a:rPr>
              <a:t>e</a:t>
            </a:r>
            <a:r>
              <a:rPr sz="3200" b="1" spc="-104" dirty="0">
                <a:solidFill>
                  <a:srgbClr val="C00000"/>
                </a:solidFill>
                <a:latin typeface="Times New Roman"/>
                <a:cs typeface="Times New Roman"/>
              </a:rPr>
              <a:t>e</a:t>
            </a:r>
            <a:r>
              <a:rPr sz="3200" b="1" spc="-89" dirty="0">
                <a:solidFill>
                  <a:srgbClr val="C00000"/>
                </a:solidFill>
                <a:latin typeface="Times New Roman"/>
                <a:cs typeface="Times New Roman"/>
              </a:rPr>
              <a:t>r</a:t>
            </a:r>
            <a:r>
              <a:rPr sz="3200" b="1" spc="-109" dirty="0">
                <a:solidFill>
                  <a:srgbClr val="C00000"/>
                </a:solidFill>
                <a:latin typeface="Times New Roman"/>
                <a:cs typeface="Times New Roman"/>
              </a:rPr>
              <a:t>i</a:t>
            </a:r>
            <a:r>
              <a:rPr sz="3200" b="1" spc="-104" dirty="0">
                <a:solidFill>
                  <a:srgbClr val="C00000"/>
                </a:solidFill>
                <a:latin typeface="Times New Roman"/>
                <a:cs typeface="Times New Roman"/>
              </a:rPr>
              <a:t>ng</a:t>
            </a:r>
            <a:r>
              <a:rPr sz="3200" b="1" dirty="0">
                <a:solidFill>
                  <a:srgbClr val="C00000"/>
                </a:solidFill>
                <a:latin typeface="Times New Roman"/>
                <a:cs typeface="Times New Roman"/>
              </a:rPr>
              <a:t>?</a:t>
            </a:r>
            <a:r>
              <a:rPr sz="3200" b="1" spc="-244" dirty="0">
                <a:solidFill>
                  <a:srgbClr val="C00000"/>
                </a:solidFill>
                <a:latin typeface="Times New Roman"/>
                <a:cs typeface="Times New Roman"/>
              </a:rPr>
              <a:t> </a:t>
            </a:r>
            <a:r>
              <a:rPr sz="3200" b="1" spc="-94" dirty="0">
                <a:solidFill>
                  <a:srgbClr val="C00000"/>
                </a:solidFill>
                <a:latin typeface="Times New Roman"/>
                <a:cs typeface="Times New Roman"/>
              </a:rPr>
              <a:t>[C</a:t>
            </a:r>
            <a:r>
              <a:rPr sz="3200" b="1" spc="-89" dirty="0">
                <a:solidFill>
                  <a:srgbClr val="C00000"/>
                </a:solidFill>
                <a:latin typeface="Times New Roman"/>
                <a:cs typeface="Times New Roman"/>
              </a:rPr>
              <a:t>o</a:t>
            </a:r>
            <a:r>
              <a:rPr sz="3200" b="1" spc="-104" dirty="0">
                <a:solidFill>
                  <a:srgbClr val="C00000"/>
                </a:solidFill>
                <a:latin typeface="Times New Roman"/>
                <a:cs typeface="Times New Roman"/>
              </a:rPr>
              <a:t>n</a:t>
            </a:r>
            <a:r>
              <a:rPr sz="3200" b="1" spc="-94" dirty="0">
                <a:solidFill>
                  <a:srgbClr val="C00000"/>
                </a:solidFill>
                <a:latin typeface="Times New Roman"/>
                <a:cs typeface="Times New Roman"/>
              </a:rPr>
              <a:t>t</a:t>
            </a:r>
            <a:r>
              <a:rPr sz="3200" b="1" spc="-109" dirty="0">
                <a:solidFill>
                  <a:srgbClr val="C00000"/>
                </a:solidFill>
                <a:latin typeface="Times New Roman"/>
                <a:cs typeface="Times New Roman"/>
              </a:rPr>
              <a:t>d</a:t>
            </a:r>
            <a:r>
              <a:rPr sz="3200" b="1" spc="-94" dirty="0">
                <a:solidFill>
                  <a:srgbClr val="C00000"/>
                </a:solidFill>
                <a:latin typeface="Times New Roman"/>
                <a:cs typeface="Times New Roman"/>
              </a:rPr>
              <a:t>.</a:t>
            </a:r>
            <a:r>
              <a:rPr sz="3200" b="1" spc="-104" dirty="0">
                <a:solidFill>
                  <a:srgbClr val="C00000"/>
                </a:solidFill>
                <a:latin typeface="Times New Roman"/>
                <a:cs typeface="Times New Roman"/>
              </a:rPr>
              <a:t>.</a:t>
            </a:r>
            <a:r>
              <a:rPr sz="3200" b="1" dirty="0">
                <a:solidFill>
                  <a:srgbClr val="C00000"/>
                </a:solidFill>
                <a:latin typeface="Times New Roman"/>
                <a:cs typeface="Times New Roman"/>
              </a:rPr>
              <a:t>]</a:t>
            </a:r>
            <a:endParaRPr sz="3200" dirty="0">
              <a:solidFill>
                <a:srgbClr val="C00000"/>
              </a:solidFill>
              <a:latin typeface="Times New Roman"/>
              <a:cs typeface="Times New Roman"/>
            </a:endParaRPr>
          </a:p>
        </p:txBody>
      </p:sp>
      <p:sp>
        <p:nvSpPr>
          <p:cNvPr id="5" name="object 5"/>
          <p:cNvSpPr txBox="1"/>
          <p:nvPr/>
        </p:nvSpPr>
        <p:spPr>
          <a:xfrm>
            <a:off x="882868" y="1668173"/>
            <a:ext cx="10499835" cy="697566"/>
          </a:xfrm>
          <a:prstGeom prst="rect">
            <a:avLst/>
          </a:prstGeom>
        </p:spPr>
        <p:txBody>
          <a:bodyPr wrap="square" lIns="0" tIns="0" rIns="0" bIns="0" rtlCol="0">
            <a:noAutofit/>
          </a:bodyPr>
          <a:lstStyle/>
          <a:p>
            <a:pPr marL="12700">
              <a:lnSpc>
                <a:spcPts val="2565"/>
              </a:lnSpc>
              <a:spcBef>
                <a:spcPts val="128"/>
              </a:spcBef>
            </a:pPr>
            <a:r>
              <a:rPr sz="2400" dirty="0">
                <a:solidFill>
                  <a:srgbClr val="A9A47B"/>
                </a:solidFill>
                <a:latin typeface="Wingdings"/>
                <a:cs typeface="Wingdings"/>
              </a:rPr>
              <a:t></a:t>
            </a:r>
            <a:r>
              <a:rPr sz="2400" b="1" dirty="0">
                <a:solidFill>
                  <a:srgbClr val="00B050"/>
                </a:solidFill>
                <a:latin typeface="Times New Roman"/>
                <a:cs typeface="Times New Roman"/>
              </a:rPr>
              <a:t>So</a:t>
            </a:r>
            <a:r>
              <a:rPr sz="2400" b="1" spc="-9" dirty="0">
                <a:solidFill>
                  <a:srgbClr val="00B050"/>
                </a:solidFill>
                <a:latin typeface="Times New Roman"/>
                <a:cs typeface="Times New Roman"/>
              </a:rPr>
              <a:t>f</a:t>
            </a:r>
            <a:r>
              <a:rPr sz="2400" b="1" dirty="0">
                <a:solidFill>
                  <a:srgbClr val="00B050"/>
                </a:solidFill>
                <a:latin typeface="Times New Roman"/>
                <a:cs typeface="Times New Roman"/>
              </a:rPr>
              <a:t>twa</a:t>
            </a:r>
            <a:r>
              <a:rPr sz="2400" b="1" spc="4" dirty="0">
                <a:solidFill>
                  <a:srgbClr val="00B050"/>
                </a:solidFill>
                <a:latin typeface="Times New Roman"/>
                <a:cs typeface="Times New Roman"/>
              </a:rPr>
              <a:t>r</a:t>
            </a:r>
            <a:r>
              <a:rPr sz="2400" b="1" dirty="0">
                <a:solidFill>
                  <a:srgbClr val="00B050"/>
                </a:solidFill>
                <a:latin typeface="Times New Roman"/>
                <a:cs typeface="Times New Roman"/>
              </a:rPr>
              <a:t>e </a:t>
            </a:r>
            <a:r>
              <a:rPr sz="2400" b="1" spc="200" dirty="0">
                <a:solidFill>
                  <a:srgbClr val="00B050"/>
                </a:solidFill>
                <a:latin typeface="Times New Roman"/>
                <a:cs typeface="Times New Roman"/>
              </a:rPr>
              <a:t> </a:t>
            </a:r>
            <a:r>
              <a:rPr sz="2400" b="1" dirty="0">
                <a:solidFill>
                  <a:srgbClr val="00B050"/>
                </a:solidFill>
                <a:latin typeface="Times New Roman"/>
                <a:cs typeface="Times New Roman"/>
              </a:rPr>
              <a:t>Engin</a:t>
            </a:r>
            <a:r>
              <a:rPr sz="2400" b="1" spc="-4" dirty="0">
                <a:solidFill>
                  <a:srgbClr val="00B050"/>
                </a:solidFill>
                <a:latin typeface="Times New Roman"/>
                <a:cs typeface="Times New Roman"/>
              </a:rPr>
              <a:t>e</a:t>
            </a:r>
            <a:r>
              <a:rPr sz="2400" b="1" dirty="0">
                <a:solidFill>
                  <a:srgbClr val="00B050"/>
                </a:solidFill>
                <a:latin typeface="Times New Roman"/>
                <a:cs typeface="Times New Roman"/>
              </a:rPr>
              <a:t>ering </a:t>
            </a:r>
            <a:r>
              <a:rPr sz="2400" b="1" spc="179" dirty="0">
                <a:solidFill>
                  <a:srgbClr val="00B050"/>
                </a:solidFill>
                <a:latin typeface="Times New Roman"/>
                <a:cs typeface="Times New Roman"/>
              </a:rPr>
              <a:t> </a:t>
            </a:r>
            <a:r>
              <a:rPr sz="2400" spc="4" dirty="0">
                <a:solidFill>
                  <a:srgbClr val="2E2B1F"/>
                </a:solidFill>
                <a:latin typeface="Times New Roman"/>
                <a:cs typeface="Times New Roman"/>
              </a:rPr>
              <a:t>i</a:t>
            </a:r>
            <a:r>
              <a:rPr sz="2400" dirty="0">
                <a:solidFill>
                  <a:srgbClr val="2E2B1F"/>
                </a:solidFill>
                <a:latin typeface="Times New Roman"/>
                <a:cs typeface="Times New Roman"/>
              </a:rPr>
              <a:t>s </a:t>
            </a:r>
            <a:r>
              <a:rPr sz="2400" spc="194" dirty="0">
                <a:solidFill>
                  <a:srgbClr val="2E2B1F"/>
                </a:solidFill>
                <a:latin typeface="Times New Roman"/>
                <a:cs typeface="Times New Roman"/>
              </a:rPr>
              <a:t> </a:t>
            </a:r>
            <a:r>
              <a:rPr sz="2400" dirty="0">
                <a:solidFill>
                  <a:srgbClr val="2E2B1F"/>
                </a:solidFill>
                <a:latin typeface="Times New Roman"/>
                <a:cs typeface="Times New Roman"/>
              </a:rPr>
              <a:t>an </a:t>
            </a:r>
            <a:r>
              <a:rPr sz="2400" spc="189" dirty="0">
                <a:solidFill>
                  <a:srgbClr val="2E2B1F"/>
                </a:solidFill>
                <a:latin typeface="Times New Roman"/>
                <a:cs typeface="Times New Roman"/>
              </a:rPr>
              <a:t> </a:t>
            </a:r>
            <a:r>
              <a:rPr sz="2400" dirty="0">
                <a:solidFill>
                  <a:srgbClr val="2E2B1F"/>
                </a:solidFill>
                <a:latin typeface="Times New Roman"/>
                <a:cs typeface="Times New Roman"/>
              </a:rPr>
              <a:t>en</a:t>
            </a:r>
            <a:r>
              <a:rPr sz="2400" spc="-9" dirty="0">
                <a:solidFill>
                  <a:srgbClr val="2E2B1F"/>
                </a:solidFill>
                <a:latin typeface="Times New Roman"/>
                <a:cs typeface="Times New Roman"/>
              </a:rPr>
              <a:t>g</a:t>
            </a:r>
            <a:r>
              <a:rPr sz="2400" dirty="0">
                <a:solidFill>
                  <a:srgbClr val="2E2B1F"/>
                </a:solidFill>
                <a:latin typeface="Times New Roman"/>
                <a:cs typeface="Times New Roman"/>
              </a:rPr>
              <a:t>i</a:t>
            </a:r>
            <a:r>
              <a:rPr sz="2400" spc="-4" dirty="0">
                <a:solidFill>
                  <a:srgbClr val="2E2B1F"/>
                </a:solidFill>
                <a:latin typeface="Times New Roman"/>
                <a:cs typeface="Times New Roman"/>
              </a:rPr>
              <a:t>n</a:t>
            </a:r>
            <a:r>
              <a:rPr sz="2400" dirty="0">
                <a:solidFill>
                  <a:srgbClr val="2E2B1F"/>
                </a:solidFill>
                <a:latin typeface="Times New Roman"/>
                <a:cs typeface="Times New Roman"/>
              </a:rPr>
              <a:t>eering </a:t>
            </a:r>
            <a:r>
              <a:rPr sz="2400" spc="194" dirty="0">
                <a:solidFill>
                  <a:srgbClr val="2E2B1F"/>
                </a:solidFill>
                <a:latin typeface="Times New Roman"/>
                <a:cs typeface="Times New Roman"/>
              </a:rPr>
              <a:t> </a:t>
            </a:r>
            <a:r>
              <a:rPr sz="2400" dirty="0">
                <a:solidFill>
                  <a:srgbClr val="2E2B1F"/>
                </a:solidFill>
                <a:latin typeface="Times New Roman"/>
                <a:cs typeface="Times New Roman"/>
              </a:rPr>
              <a:t>ap</a:t>
            </a:r>
            <a:r>
              <a:rPr sz="2400" spc="-9" dirty="0">
                <a:solidFill>
                  <a:srgbClr val="2E2B1F"/>
                </a:solidFill>
                <a:latin typeface="Times New Roman"/>
                <a:cs typeface="Times New Roman"/>
              </a:rPr>
              <a:t>p</a:t>
            </a:r>
            <a:r>
              <a:rPr sz="2400" dirty="0">
                <a:solidFill>
                  <a:srgbClr val="2E2B1F"/>
                </a:solidFill>
                <a:latin typeface="Times New Roman"/>
                <a:cs typeface="Times New Roman"/>
              </a:rPr>
              <a:t>roach </a:t>
            </a:r>
            <a:r>
              <a:rPr sz="2400" spc="189" dirty="0">
                <a:solidFill>
                  <a:srgbClr val="2E2B1F"/>
                </a:solidFill>
                <a:latin typeface="Times New Roman"/>
                <a:cs typeface="Times New Roman"/>
              </a:rPr>
              <a:t> </a:t>
            </a:r>
            <a:r>
              <a:rPr sz="2400" dirty="0">
                <a:solidFill>
                  <a:srgbClr val="2E2B1F"/>
                </a:solidFill>
                <a:latin typeface="Times New Roman"/>
                <a:cs typeface="Times New Roman"/>
              </a:rPr>
              <a:t>for</a:t>
            </a:r>
            <a:r>
              <a:rPr lang="en-US" sz="2400" dirty="0">
                <a:solidFill>
                  <a:srgbClr val="2E2B1F"/>
                </a:solidFill>
                <a:latin typeface="Times New Roman"/>
                <a:cs typeface="Times New Roman"/>
              </a:rPr>
              <a:t> </a:t>
            </a:r>
            <a:r>
              <a:rPr sz="2400" b="1" dirty="0">
                <a:solidFill>
                  <a:srgbClr val="00B0F0"/>
                </a:solidFill>
                <a:latin typeface="Times New Roman"/>
                <a:cs typeface="Times New Roman"/>
              </a:rPr>
              <a:t>software</a:t>
            </a:r>
            <a:r>
              <a:rPr sz="2400" b="1" spc="4" dirty="0">
                <a:solidFill>
                  <a:srgbClr val="00B0F0"/>
                </a:solidFill>
                <a:latin typeface="Times New Roman"/>
                <a:cs typeface="Times New Roman"/>
              </a:rPr>
              <a:t> </a:t>
            </a:r>
            <a:r>
              <a:rPr sz="2400" b="1" dirty="0">
                <a:solidFill>
                  <a:srgbClr val="00B0F0"/>
                </a:solidFill>
                <a:latin typeface="Times New Roman"/>
                <a:cs typeface="Times New Roman"/>
              </a:rPr>
              <a:t>deve</a:t>
            </a:r>
            <a:r>
              <a:rPr sz="2400" b="1" spc="4" dirty="0">
                <a:solidFill>
                  <a:srgbClr val="00B0F0"/>
                </a:solidFill>
                <a:latin typeface="Times New Roman"/>
                <a:cs typeface="Times New Roman"/>
              </a:rPr>
              <a:t>l</a:t>
            </a:r>
            <a:r>
              <a:rPr sz="2400" b="1" dirty="0">
                <a:solidFill>
                  <a:srgbClr val="00B0F0"/>
                </a:solidFill>
                <a:latin typeface="Times New Roman"/>
                <a:cs typeface="Times New Roman"/>
              </a:rPr>
              <a:t>op</a:t>
            </a:r>
            <a:r>
              <a:rPr sz="2400" b="1" spc="-19" dirty="0">
                <a:solidFill>
                  <a:srgbClr val="00B0F0"/>
                </a:solidFill>
                <a:latin typeface="Times New Roman"/>
                <a:cs typeface="Times New Roman"/>
              </a:rPr>
              <a:t>m</a:t>
            </a:r>
            <a:r>
              <a:rPr sz="2400" b="1" dirty="0">
                <a:solidFill>
                  <a:srgbClr val="00B0F0"/>
                </a:solidFill>
                <a:latin typeface="Times New Roman"/>
                <a:cs typeface="Times New Roman"/>
              </a:rPr>
              <a:t>en</a:t>
            </a:r>
            <a:r>
              <a:rPr sz="2400" b="1" spc="9" dirty="0">
                <a:solidFill>
                  <a:srgbClr val="00B0F0"/>
                </a:solidFill>
                <a:latin typeface="Times New Roman"/>
                <a:cs typeface="Times New Roman"/>
              </a:rPr>
              <a:t>t</a:t>
            </a:r>
            <a:r>
              <a:rPr sz="2400" dirty="0">
                <a:solidFill>
                  <a:srgbClr val="2E2B1F"/>
                </a:solidFill>
                <a:latin typeface="Times New Roman"/>
                <a:cs typeface="Times New Roman"/>
              </a:rPr>
              <a:t>.</a:t>
            </a:r>
            <a:endParaRPr sz="2400" dirty="0">
              <a:latin typeface="Times New Roman"/>
              <a:cs typeface="Times New Roman"/>
            </a:endParaRPr>
          </a:p>
        </p:txBody>
      </p:sp>
      <p:sp>
        <p:nvSpPr>
          <p:cNvPr id="3" name="object 3"/>
          <p:cNvSpPr txBox="1"/>
          <p:nvPr/>
        </p:nvSpPr>
        <p:spPr>
          <a:xfrm>
            <a:off x="882868" y="2582301"/>
            <a:ext cx="10216055" cy="1063580"/>
          </a:xfrm>
          <a:prstGeom prst="rect">
            <a:avLst/>
          </a:prstGeom>
        </p:spPr>
        <p:txBody>
          <a:bodyPr wrap="square" lIns="0" tIns="0" rIns="0" bIns="0" rtlCol="0">
            <a:noAutofit/>
          </a:bodyPr>
          <a:lstStyle/>
          <a:p>
            <a:pPr marL="12700" marR="8830">
              <a:lnSpc>
                <a:spcPts val="2565"/>
              </a:lnSpc>
              <a:spcBef>
                <a:spcPts val="128"/>
              </a:spcBef>
            </a:pPr>
            <a:r>
              <a:rPr sz="2400" dirty="0">
                <a:solidFill>
                  <a:srgbClr val="A9A47B"/>
                </a:solidFill>
                <a:latin typeface="Wingdings"/>
                <a:cs typeface="Wingdings"/>
              </a:rPr>
              <a:t></a:t>
            </a:r>
            <a:r>
              <a:rPr sz="2400" dirty="0">
                <a:solidFill>
                  <a:srgbClr val="2E2B1F"/>
                </a:solidFill>
                <a:latin typeface="Times New Roman"/>
                <a:cs typeface="Times New Roman"/>
              </a:rPr>
              <a:t>So</a:t>
            </a:r>
            <a:r>
              <a:rPr sz="2400" spc="-9" dirty="0">
                <a:solidFill>
                  <a:srgbClr val="2E2B1F"/>
                </a:solidFill>
                <a:latin typeface="Times New Roman"/>
                <a:cs typeface="Times New Roman"/>
              </a:rPr>
              <a:t>f</a:t>
            </a:r>
            <a:r>
              <a:rPr sz="2400" dirty="0">
                <a:solidFill>
                  <a:srgbClr val="2E2B1F"/>
                </a:solidFill>
                <a:latin typeface="Times New Roman"/>
                <a:cs typeface="Times New Roman"/>
              </a:rPr>
              <a:t>twa</a:t>
            </a:r>
            <a:r>
              <a:rPr sz="2400" spc="4" dirty="0">
                <a:solidFill>
                  <a:srgbClr val="2E2B1F"/>
                </a:solidFill>
                <a:latin typeface="Times New Roman"/>
                <a:cs typeface="Times New Roman"/>
              </a:rPr>
              <a:t>r</a:t>
            </a:r>
            <a:r>
              <a:rPr sz="2400" dirty="0">
                <a:solidFill>
                  <a:srgbClr val="2E2B1F"/>
                </a:solidFill>
                <a:latin typeface="Times New Roman"/>
                <a:cs typeface="Times New Roman"/>
              </a:rPr>
              <a:t>e </a:t>
            </a:r>
            <a:r>
              <a:rPr sz="2400" spc="510" dirty="0">
                <a:solidFill>
                  <a:srgbClr val="2E2B1F"/>
                </a:solidFill>
                <a:latin typeface="Times New Roman"/>
                <a:cs typeface="Times New Roman"/>
              </a:rPr>
              <a:t> </a:t>
            </a:r>
            <a:r>
              <a:rPr sz="2400" spc="-14" dirty="0">
                <a:solidFill>
                  <a:srgbClr val="2E2B1F"/>
                </a:solidFill>
                <a:latin typeface="Times New Roman"/>
                <a:cs typeface="Times New Roman"/>
              </a:rPr>
              <a:t>E</a:t>
            </a:r>
            <a:r>
              <a:rPr sz="2400" dirty="0">
                <a:solidFill>
                  <a:srgbClr val="2E2B1F"/>
                </a:solidFill>
                <a:latin typeface="Times New Roman"/>
                <a:cs typeface="Times New Roman"/>
              </a:rPr>
              <a:t>nginee</a:t>
            </a:r>
            <a:r>
              <a:rPr sz="2400" spc="-9" dirty="0">
                <a:solidFill>
                  <a:srgbClr val="2E2B1F"/>
                </a:solidFill>
                <a:latin typeface="Times New Roman"/>
                <a:cs typeface="Times New Roman"/>
              </a:rPr>
              <a:t>r</a:t>
            </a:r>
            <a:r>
              <a:rPr sz="2400" dirty="0">
                <a:solidFill>
                  <a:srgbClr val="2E2B1F"/>
                </a:solidFill>
                <a:latin typeface="Times New Roman"/>
                <a:cs typeface="Times New Roman"/>
              </a:rPr>
              <a:t>ing </a:t>
            </a:r>
            <a:r>
              <a:rPr sz="2400" spc="500" dirty="0">
                <a:solidFill>
                  <a:srgbClr val="2E2B1F"/>
                </a:solidFill>
                <a:latin typeface="Times New Roman"/>
                <a:cs typeface="Times New Roman"/>
              </a:rPr>
              <a:t> </a:t>
            </a:r>
            <a:r>
              <a:rPr sz="2400" dirty="0">
                <a:solidFill>
                  <a:srgbClr val="2E2B1F"/>
                </a:solidFill>
                <a:latin typeface="Times New Roman"/>
                <a:cs typeface="Times New Roman"/>
              </a:rPr>
              <a:t>prov</a:t>
            </a:r>
            <a:r>
              <a:rPr sz="2400" spc="4" dirty="0">
                <a:solidFill>
                  <a:srgbClr val="2E2B1F"/>
                </a:solidFill>
                <a:latin typeface="Times New Roman"/>
                <a:cs typeface="Times New Roman"/>
              </a:rPr>
              <a:t>i</a:t>
            </a:r>
            <a:r>
              <a:rPr sz="2400" spc="-9" dirty="0">
                <a:solidFill>
                  <a:srgbClr val="2E2B1F"/>
                </a:solidFill>
                <a:latin typeface="Times New Roman"/>
                <a:cs typeface="Times New Roman"/>
              </a:rPr>
              <a:t>d</a:t>
            </a:r>
            <a:r>
              <a:rPr sz="2400" dirty="0">
                <a:solidFill>
                  <a:srgbClr val="2E2B1F"/>
                </a:solidFill>
                <a:latin typeface="Times New Roman"/>
                <a:cs typeface="Times New Roman"/>
              </a:rPr>
              <a:t>es </a:t>
            </a:r>
            <a:r>
              <a:rPr sz="2400" spc="500" dirty="0">
                <a:solidFill>
                  <a:srgbClr val="2E2B1F"/>
                </a:solidFill>
                <a:latin typeface="Times New Roman"/>
                <a:cs typeface="Times New Roman"/>
              </a:rPr>
              <a:t> </a:t>
            </a:r>
            <a:r>
              <a:rPr sz="2400" dirty="0">
                <a:solidFill>
                  <a:srgbClr val="2E2B1F"/>
                </a:solidFill>
                <a:latin typeface="Times New Roman"/>
                <a:cs typeface="Times New Roman"/>
              </a:rPr>
              <a:t>t</a:t>
            </a:r>
            <a:r>
              <a:rPr sz="2400" spc="-4" dirty="0">
                <a:solidFill>
                  <a:srgbClr val="2E2B1F"/>
                </a:solidFill>
                <a:latin typeface="Times New Roman"/>
                <a:cs typeface="Times New Roman"/>
              </a:rPr>
              <a:t>o</a:t>
            </a:r>
            <a:r>
              <a:rPr sz="2400" dirty="0">
                <a:solidFill>
                  <a:srgbClr val="2E2B1F"/>
                </a:solidFill>
                <a:latin typeface="Times New Roman"/>
                <a:cs typeface="Times New Roman"/>
              </a:rPr>
              <a:t>ols </a:t>
            </a:r>
            <a:r>
              <a:rPr sz="2400" spc="510" dirty="0">
                <a:solidFill>
                  <a:srgbClr val="2E2B1F"/>
                </a:solidFill>
                <a:latin typeface="Times New Roman"/>
                <a:cs typeface="Times New Roman"/>
              </a:rPr>
              <a:t> </a:t>
            </a:r>
            <a:r>
              <a:rPr sz="2400" dirty="0">
                <a:solidFill>
                  <a:srgbClr val="2E2B1F"/>
                </a:solidFill>
                <a:latin typeface="Times New Roman"/>
                <a:cs typeface="Times New Roman"/>
              </a:rPr>
              <a:t>and </a:t>
            </a:r>
            <a:r>
              <a:rPr sz="2400" spc="480" dirty="0">
                <a:solidFill>
                  <a:srgbClr val="2E2B1F"/>
                </a:solidFill>
                <a:latin typeface="Times New Roman"/>
                <a:cs typeface="Times New Roman"/>
              </a:rPr>
              <a:t> </a:t>
            </a:r>
            <a:r>
              <a:rPr sz="2400" dirty="0">
                <a:solidFill>
                  <a:srgbClr val="2E2B1F"/>
                </a:solidFill>
                <a:latin typeface="Times New Roman"/>
                <a:cs typeface="Times New Roman"/>
              </a:rPr>
              <a:t>techniq</a:t>
            </a:r>
            <a:r>
              <a:rPr sz="2400" spc="-9" dirty="0">
                <a:solidFill>
                  <a:srgbClr val="2E2B1F"/>
                </a:solidFill>
                <a:latin typeface="Times New Roman"/>
                <a:cs typeface="Times New Roman"/>
              </a:rPr>
              <a:t>u</a:t>
            </a:r>
            <a:r>
              <a:rPr sz="2400" dirty="0">
                <a:solidFill>
                  <a:srgbClr val="2E2B1F"/>
                </a:solidFill>
                <a:latin typeface="Times New Roman"/>
                <a:cs typeface="Times New Roman"/>
              </a:rPr>
              <a:t>es</a:t>
            </a:r>
            <a:r>
              <a:rPr lang="en-US" sz="2400" dirty="0">
                <a:solidFill>
                  <a:srgbClr val="2E2B1F"/>
                </a:solidFill>
                <a:latin typeface="Times New Roman"/>
                <a:cs typeface="Times New Roman"/>
              </a:rPr>
              <a:t> </a:t>
            </a:r>
            <a:r>
              <a:rPr sz="2400" dirty="0">
                <a:solidFill>
                  <a:srgbClr val="2E2B1F"/>
                </a:solidFill>
                <a:latin typeface="Times New Roman"/>
                <a:cs typeface="Times New Roman"/>
              </a:rPr>
              <a:t>w</a:t>
            </a:r>
            <a:r>
              <a:rPr sz="2400" spc="-4" dirty="0">
                <a:solidFill>
                  <a:srgbClr val="2E2B1F"/>
                </a:solidFill>
                <a:latin typeface="Times New Roman"/>
                <a:cs typeface="Times New Roman"/>
              </a:rPr>
              <a:t>h</a:t>
            </a:r>
            <a:r>
              <a:rPr sz="2400" dirty="0">
                <a:solidFill>
                  <a:srgbClr val="2E2B1F"/>
                </a:solidFill>
                <a:latin typeface="Times New Roman"/>
                <a:cs typeface="Times New Roman"/>
              </a:rPr>
              <a:t>ich</a:t>
            </a:r>
            <a:r>
              <a:rPr sz="2400" spc="184" dirty="0">
                <a:solidFill>
                  <a:srgbClr val="2E2B1F"/>
                </a:solidFill>
                <a:latin typeface="Times New Roman"/>
                <a:cs typeface="Times New Roman"/>
              </a:rPr>
              <a:t> </a:t>
            </a:r>
            <a:r>
              <a:rPr sz="2400" dirty="0">
                <a:solidFill>
                  <a:srgbClr val="2E2B1F"/>
                </a:solidFill>
                <a:latin typeface="Times New Roman"/>
                <a:cs typeface="Times New Roman"/>
              </a:rPr>
              <a:t>can</a:t>
            </a:r>
            <a:r>
              <a:rPr sz="2400" spc="179" dirty="0">
                <a:solidFill>
                  <a:srgbClr val="2E2B1F"/>
                </a:solidFill>
                <a:latin typeface="Times New Roman"/>
                <a:cs typeface="Times New Roman"/>
              </a:rPr>
              <a:t> </a:t>
            </a:r>
            <a:r>
              <a:rPr sz="2400" spc="-14" dirty="0">
                <a:solidFill>
                  <a:srgbClr val="2E2B1F"/>
                </a:solidFill>
                <a:latin typeface="Times New Roman"/>
                <a:cs typeface="Times New Roman"/>
              </a:rPr>
              <a:t>b</a:t>
            </a:r>
            <a:r>
              <a:rPr sz="2400" dirty="0">
                <a:solidFill>
                  <a:srgbClr val="2E2B1F"/>
                </a:solidFill>
                <a:latin typeface="Times New Roman"/>
                <a:cs typeface="Times New Roman"/>
              </a:rPr>
              <a:t>e</a:t>
            </a:r>
            <a:r>
              <a:rPr sz="2400" spc="179" dirty="0">
                <a:solidFill>
                  <a:srgbClr val="2E2B1F"/>
                </a:solidFill>
                <a:latin typeface="Times New Roman"/>
                <a:cs typeface="Times New Roman"/>
              </a:rPr>
              <a:t> </a:t>
            </a:r>
            <a:r>
              <a:rPr sz="2400" dirty="0">
                <a:solidFill>
                  <a:srgbClr val="2E2B1F"/>
                </a:solidFill>
                <a:latin typeface="Times New Roman"/>
                <a:cs typeface="Times New Roman"/>
              </a:rPr>
              <a:t>used</a:t>
            </a:r>
            <a:r>
              <a:rPr sz="2400" spc="169" dirty="0">
                <a:solidFill>
                  <a:srgbClr val="2E2B1F"/>
                </a:solidFill>
                <a:latin typeface="Times New Roman"/>
                <a:cs typeface="Times New Roman"/>
              </a:rPr>
              <a:t> </a:t>
            </a:r>
            <a:r>
              <a:rPr sz="2400" spc="4" dirty="0">
                <a:solidFill>
                  <a:srgbClr val="2E2B1F"/>
                </a:solidFill>
                <a:latin typeface="Times New Roman"/>
                <a:cs typeface="Times New Roman"/>
              </a:rPr>
              <a:t>t</a:t>
            </a:r>
            <a:r>
              <a:rPr sz="2400" dirty="0">
                <a:solidFill>
                  <a:srgbClr val="2E2B1F"/>
                </a:solidFill>
                <a:latin typeface="Times New Roman"/>
                <a:cs typeface="Times New Roman"/>
              </a:rPr>
              <a:t>o</a:t>
            </a:r>
            <a:r>
              <a:rPr sz="2400" spc="179" dirty="0">
                <a:solidFill>
                  <a:srgbClr val="2E2B1F"/>
                </a:solidFill>
                <a:latin typeface="Times New Roman"/>
                <a:cs typeface="Times New Roman"/>
              </a:rPr>
              <a:t> </a:t>
            </a:r>
            <a:r>
              <a:rPr sz="2400" dirty="0">
                <a:solidFill>
                  <a:srgbClr val="2E2B1F"/>
                </a:solidFill>
                <a:latin typeface="Times New Roman"/>
                <a:cs typeface="Times New Roman"/>
              </a:rPr>
              <a:t>d</a:t>
            </a:r>
            <a:r>
              <a:rPr sz="2400" spc="-9" dirty="0">
                <a:solidFill>
                  <a:srgbClr val="2E2B1F"/>
                </a:solidFill>
                <a:latin typeface="Times New Roman"/>
                <a:cs typeface="Times New Roman"/>
              </a:rPr>
              <a:t>e</a:t>
            </a:r>
            <a:r>
              <a:rPr sz="2400" dirty="0">
                <a:solidFill>
                  <a:srgbClr val="2E2B1F"/>
                </a:solidFill>
                <a:latin typeface="Times New Roman"/>
                <a:cs typeface="Times New Roman"/>
              </a:rPr>
              <a:t>sign</a:t>
            </a:r>
            <a:r>
              <a:rPr sz="2400" spc="184" dirty="0">
                <a:solidFill>
                  <a:srgbClr val="2E2B1F"/>
                </a:solidFill>
                <a:latin typeface="Times New Roman"/>
                <a:cs typeface="Times New Roman"/>
              </a:rPr>
              <a:t> </a:t>
            </a:r>
            <a:r>
              <a:rPr sz="2400" dirty="0">
                <a:solidFill>
                  <a:srgbClr val="2E2B1F"/>
                </a:solidFill>
                <a:latin typeface="Times New Roman"/>
                <a:cs typeface="Times New Roman"/>
              </a:rPr>
              <a:t>and</a:t>
            </a:r>
            <a:r>
              <a:rPr sz="2400" spc="179" dirty="0">
                <a:solidFill>
                  <a:srgbClr val="2E2B1F"/>
                </a:solidFill>
                <a:latin typeface="Times New Roman"/>
                <a:cs typeface="Times New Roman"/>
              </a:rPr>
              <a:t> </a:t>
            </a:r>
            <a:r>
              <a:rPr sz="2400" spc="-9" dirty="0">
                <a:solidFill>
                  <a:srgbClr val="2E2B1F"/>
                </a:solidFill>
                <a:latin typeface="Times New Roman"/>
                <a:cs typeface="Times New Roman"/>
              </a:rPr>
              <a:t>d</a:t>
            </a:r>
            <a:r>
              <a:rPr sz="2400" spc="-4" dirty="0">
                <a:solidFill>
                  <a:srgbClr val="2E2B1F"/>
                </a:solidFill>
                <a:latin typeface="Times New Roman"/>
                <a:cs typeface="Times New Roman"/>
              </a:rPr>
              <a:t>e</a:t>
            </a:r>
            <a:r>
              <a:rPr sz="2400" dirty="0">
                <a:solidFill>
                  <a:srgbClr val="2E2B1F"/>
                </a:solidFill>
                <a:latin typeface="Times New Roman"/>
                <a:cs typeface="Times New Roman"/>
              </a:rPr>
              <a:t>ve</a:t>
            </a:r>
            <a:r>
              <a:rPr sz="2400" spc="4" dirty="0">
                <a:solidFill>
                  <a:srgbClr val="2E2B1F"/>
                </a:solidFill>
                <a:latin typeface="Times New Roman"/>
                <a:cs typeface="Times New Roman"/>
              </a:rPr>
              <a:t>l</a:t>
            </a:r>
            <a:r>
              <a:rPr sz="2400" dirty="0">
                <a:solidFill>
                  <a:srgbClr val="2E2B1F"/>
                </a:solidFill>
                <a:latin typeface="Times New Roman"/>
                <a:cs typeface="Times New Roman"/>
              </a:rPr>
              <a:t>op</a:t>
            </a:r>
            <a:r>
              <a:rPr sz="2400" spc="159" dirty="0">
                <a:solidFill>
                  <a:srgbClr val="2E2B1F"/>
                </a:solidFill>
                <a:latin typeface="Times New Roman"/>
                <a:cs typeface="Times New Roman"/>
              </a:rPr>
              <a:t> </a:t>
            </a:r>
            <a:r>
              <a:rPr sz="2400" dirty="0">
                <a:solidFill>
                  <a:srgbClr val="2E2B1F"/>
                </a:solidFill>
                <a:latin typeface="Times New Roman"/>
                <a:cs typeface="Times New Roman"/>
              </a:rPr>
              <a:t>a</a:t>
            </a:r>
            <a:r>
              <a:rPr sz="2400" spc="179" dirty="0">
                <a:solidFill>
                  <a:srgbClr val="2E2B1F"/>
                </a:solidFill>
                <a:latin typeface="Times New Roman"/>
                <a:cs typeface="Times New Roman"/>
              </a:rPr>
              <a:t> </a:t>
            </a:r>
            <a:r>
              <a:rPr sz="2400" dirty="0">
                <a:solidFill>
                  <a:srgbClr val="2E2B1F"/>
                </a:solidFill>
                <a:latin typeface="Times New Roman"/>
                <a:cs typeface="Times New Roman"/>
              </a:rPr>
              <a:t>so</a:t>
            </a:r>
            <a:r>
              <a:rPr sz="2400" spc="-4" dirty="0">
                <a:solidFill>
                  <a:srgbClr val="2E2B1F"/>
                </a:solidFill>
                <a:latin typeface="Times New Roman"/>
                <a:cs typeface="Times New Roman"/>
              </a:rPr>
              <a:t>ft</a:t>
            </a:r>
            <a:r>
              <a:rPr sz="2400" dirty="0">
                <a:solidFill>
                  <a:srgbClr val="2E2B1F"/>
                </a:solidFill>
                <a:latin typeface="Times New Roman"/>
                <a:cs typeface="Times New Roman"/>
              </a:rPr>
              <a:t>ware</a:t>
            </a:r>
            <a:r>
              <a:rPr sz="2400" spc="179" dirty="0">
                <a:solidFill>
                  <a:srgbClr val="2E2B1F"/>
                </a:solidFill>
                <a:latin typeface="Times New Roman"/>
                <a:cs typeface="Times New Roman"/>
              </a:rPr>
              <a:t> </a:t>
            </a:r>
            <a:r>
              <a:rPr sz="2400" spc="4" dirty="0">
                <a:solidFill>
                  <a:srgbClr val="2E2B1F"/>
                </a:solidFill>
                <a:latin typeface="Times New Roman"/>
                <a:cs typeface="Times New Roman"/>
              </a:rPr>
              <a:t>i</a:t>
            </a:r>
            <a:r>
              <a:rPr sz="2400" dirty="0">
                <a:solidFill>
                  <a:srgbClr val="2E2B1F"/>
                </a:solidFill>
                <a:latin typeface="Times New Roman"/>
                <a:cs typeface="Times New Roman"/>
              </a:rPr>
              <a:t>n</a:t>
            </a:r>
            <a:r>
              <a:rPr sz="2400" spc="164" dirty="0">
                <a:solidFill>
                  <a:srgbClr val="2E2B1F"/>
                </a:solidFill>
                <a:latin typeface="Times New Roman"/>
                <a:cs typeface="Times New Roman"/>
              </a:rPr>
              <a:t> </a:t>
            </a:r>
            <a:r>
              <a:rPr sz="2400" dirty="0">
                <a:solidFill>
                  <a:srgbClr val="2E2B1F"/>
                </a:solidFill>
                <a:latin typeface="Times New Roman"/>
                <a:cs typeface="Times New Roman"/>
              </a:rPr>
              <a:t>a</a:t>
            </a:r>
            <a:r>
              <a:rPr lang="en-US" sz="2400" dirty="0">
                <a:solidFill>
                  <a:srgbClr val="2E2B1F"/>
                </a:solidFill>
                <a:latin typeface="Times New Roman"/>
                <a:cs typeface="Times New Roman"/>
              </a:rPr>
              <a:t> </a:t>
            </a:r>
            <a:r>
              <a:rPr sz="2400" b="1" dirty="0">
                <a:solidFill>
                  <a:srgbClr val="00B050"/>
                </a:solidFill>
                <a:latin typeface="Times New Roman"/>
                <a:cs typeface="Times New Roman"/>
              </a:rPr>
              <a:t>sys</a:t>
            </a:r>
            <a:r>
              <a:rPr sz="2400" b="1" spc="4" dirty="0">
                <a:solidFill>
                  <a:srgbClr val="00B050"/>
                </a:solidFill>
                <a:latin typeface="Times New Roman"/>
                <a:cs typeface="Times New Roman"/>
              </a:rPr>
              <a:t>t</a:t>
            </a:r>
            <a:r>
              <a:rPr sz="2400" b="1" dirty="0">
                <a:solidFill>
                  <a:srgbClr val="00B050"/>
                </a:solidFill>
                <a:latin typeface="Times New Roman"/>
                <a:cs typeface="Times New Roman"/>
              </a:rPr>
              <a:t>e</a:t>
            </a:r>
            <a:r>
              <a:rPr sz="2400" b="1" spc="4" dirty="0">
                <a:solidFill>
                  <a:srgbClr val="00B050"/>
                </a:solidFill>
                <a:latin typeface="Times New Roman"/>
                <a:cs typeface="Times New Roman"/>
              </a:rPr>
              <a:t>m</a:t>
            </a:r>
            <a:r>
              <a:rPr sz="2400" b="1" dirty="0">
                <a:solidFill>
                  <a:srgbClr val="00B050"/>
                </a:solidFill>
                <a:latin typeface="Times New Roman"/>
                <a:cs typeface="Times New Roman"/>
              </a:rPr>
              <a:t>at</a:t>
            </a:r>
            <a:r>
              <a:rPr sz="2400" b="1" spc="4" dirty="0">
                <a:solidFill>
                  <a:srgbClr val="00B050"/>
                </a:solidFill>
                <a:latin typeface="Times New Roman"/>
                <a:cs typeface="Times New Roman"/>
              </a:rPr>
              <a:t>i</a:t>
            </a:r>
            <a:r>
              <a:rPr sz="2400" b="1" dirty="0">
                <a:solidFill>
                  <a:srgbClr val="00B050"/>
                </a:solidFill>
                <a:latin typeface="Times New Roman"/>
                <a:cs typeface="Times New Roman"/>
              </a:rPr>
              <a:t>c</a:t>
            </a:r>
            <a:r>
              <a:rPr sz="2400" b="1" spc="-9" dirty="0">
                <a:solidFill>
                  <a:srgbClr val="2E2B1F"/>
                </a:solidFill>
                <a:latin typeface="Times New Roman"/>
                <a:cs typeface="Times New Roman"/>
              </a:rPr>
              <a:t> </a:t>
            </a:r>
            <a:r>
              <a:rPr sz="2400" dirty="0">
                <a:solidFill>
                  <a:srgbClr val="2E2B1F"/>
                </a:solidFill>
                <a:latin typeface="Times New Roman"/>
                <a:cs typeface="Times New Roman"/>
              </a:rPr>
              <a:t>and</a:t>
            </a:r>
            <a:r>
              <a:rPr sz="2400" spc="-9" dirty="0">
                <a:solidFill>
                  <a:srgbClr val="2E2B1F"/>
                </a:solidFill>
                <a:latin typeface="Times New Roman"/>
                <a:cs typeface="Times New Roman"/>
              </a:rPr>
              <a:t> </a:t>
            </a:r>
            <a:r>
              <a:rPr sz="2400" b="1" dirty="0">
                <a:solidFill>
                  <a:srgbClr val="00B050"/>
                </a:solidFill>
                <a:latin typeface="Times New Roman"/>
                <a:cs typeface="Times New Roman"/>
              </a:rPr>
              <a:t>cost ef</a:t>
            </a:r>
            <a:r>
              <a:rPr sz="2400" b="1" spc="9" dirty="0">
                <a:solidFill>
                  <a:srgbClr val="00B050"/>
                </a:solidFill>
                <a:latin typeface="Times New Roman"/>
                <a:cs typeface="Times New Roman"/>
              </a:rPr>
              <a:t>f</a:t>
            </a:r>
            <a:r>
              <a:rPr sz="2400" b="1" dirty="0">
                <a:solidFill>
                  <a:srgbClr val="00B050"/>
                </a:solidFill>
                <a:latin typeface="Times New Roman"/>
                <a:cs typeface="Times New Roman"/>
              </a:rPr>
              <a:t>ec</a:t>
            </a:r>
            <a:r>
              <a:rPr sz="2400" b="1" spc="4" dirty="0">
                <a:solidFill>
                  <a:srgbClr val="00B050"/>
                </a:solidFill>
                <a:latin typeface="Times New Roman"/>
                <a:cs typeface="Times New Roman"/>
              </a:rPr>
              <a:t>t</a:t>
            </a:r>
            <a:r>
              <a:rPr sz="2400" b="1" dirty="0">
                <a:solidFill>
                  <a:srgbClr val="00B050"/>
                </a:solidFill>
                <a:latin typeface="Times New Roman"/>
                <a:cs typeface="Times New Roman"/>
              </a:rPr>
              <a:t>ive</a:t>
            </a:r>
            <a:r>
              <a:rPr sz="2400" b="1" spc="-25" dirty="0">
                <a:solidFill>
                  <a:srgbClr val="00B050"/>
                </a:solidFill>
                <a:latin typeface="Times New Roman"/>
                <a:cs typeface="Times New Roman"/>
              </a:rPr>
              <a:t> </a:t>
            </a:r>
            <a:r>
              <a:rPr sz="2400" spc="-19" dirty="0">
                <a:solidFill>
                  <a:srgbClr val="2E2B1F"/>
                </a:solidFill>
                <a:latin typeface="Times New Roman"/>
                <a:cs typeface="Times New Roman"/>
              </a:rPr>
              <a:t>m</a:t>
            </a:r>
            <a:r>
              <a:rPr sz="2400" dirty="0">
                <a:solidFill>
                  <a:srgbClr val="2E2B1F"/>
                </a:solidFill>
                <a:latin typeface="Times New Roman"/>
                <a:cs typeface="Times New Roman"/>
              </a:rPr>
              <a:t>anne</a:t>
            </a:r>
            <a:r>
              <a:rPr sz="2400" spc="-119" dirty="0">
                <a:solidFill>
                  <a:srgbClr val="2E2B1F"/>
                </a:solidFill>
                <a:latin typeface="Times New Roman"/>
                <a:cs typeface="Times New Roman"/>
              </a:rPr>
              <a:t>r</a:t>
            </a:r>
            <a:r>
              <a:rPr sz="2400" dirty="0">
                <a:solidFill>
                  <a:srgbClr val="2E2B1F"/>
                </a:solidFill>
                <a:latin typeface="Times New Roman"/>
                <a:cs typeface="Times New Roman"/>
              </a:rPr>
              <a:t>.</a:t>
            </a:r>
            <a:endParaRPr sz="2400" dirty="0">
              <a:latin typeface="Times New Roman"/>
              <a:cs typeface="Times New Roman"/>
            </a:endParaRPr>
          </a:p>
        </p:txBody>
      </p:sp>
      <p:sp>
        <p:nvSpPr>
          <p:cNvPr id="2" name="object 2"/>
          <p:cNvSpPr txBox="1"/>
          <p:nvPr/>
        </p:nvSpPr>
        <p:spPr>
          <a:xfrm>
            <a:off x="10260584" y="5740247"/>
            <a:ext cx="175552" cy="254000"/>
          </a:xfrm>
          <a:prstGeom prst="rect">
            <a:avLst/>
          </a:prstGeom>
        </p:spPr>
        <p:txBody>
          <a:bodyPr wrap="square" lIns="0" tIns="0" rIns="0" bIns="0" rtlCol="0">
            <a:noAutofit/>
          </a:bodyPr>
          <a:lstStyle/>
          <a:p>
            <a:pPr marL="12700">
              <a:lnSpc>
                <a:spcPts val="1935"/>
              </a:lnSpc>
              <a:spcBef>
                <a:spcPts val="96"/>
              </a:spcBef>
            </a:pPr>
            <a:r>
              <a:rPr sz="2700" baseline="3034" dirty="0">
                <a:solidFill>
                  <a:srgbClr val="FFFFFF"/>
                </a:solidFill>
                <a:latin typeface="Calibri"/>
                <a:cs typeface="Calibri"/>
              </a:rPr>
              <a:t>5</a:t>
            </a:r>
            <a:endParaRPr dirty="0">
              <a:latin typeface="Calibri"/>
              <a:cs typeface="Calibri"/>
            </a:endParaRPr>
          </a:p>
        </p:txBody>
      </p:sp>
      <p:sp>
        <p:nvSpPr>
          <p:cNvPr id="7" name="TextBox 6">
            <a:extLst>
              <a:ext uri="{FF2B5EF4-FFF2-40B4-BE49-F238E27FC236}">
                <a16:creationId xmlns:a16="http://schemas.microsoft.com/office/drawing/2014/main" id="{DFFD31B6-5448-F4DE-49B7-A3C33BEDAFF6}"/>
              </a:ext>
            </a:extLst>
          </p:cNvPr>
          <p:cNvSpPr txBox="1"/>
          <p:nvPr/>
        </p:nvSpPr>
        <p:spPr>
          <a:xfrm>
            <a:off x="882867" y="3989498"/>
            <a:ext cx="10499835" cy="1569660"/>
          </a:xfrm>
          <a:prstGeom prst="rect">
            <a:avLst/>
          </a:prstGeom>
          <a:noFill/>
        </p:spPr>
        <p:txBody>
          <a:bodyPr wrap="square">
            <a:spAutoFit/>
          </a:bodyPr>
          <a:lstStyle/>
          <a:p>
            <a:pPr algn="just"/>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 Engineering</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is an engineering branch related to the evolution of software product using well-defined </a:t>
            </a:r>
            <a:r>
              <a:rPr lang="en-US" sz="2400" b="1" i="0" dirty="0">
                <a:solidFill>
                  <a:srgbClr val="00B0F0"/>
                </a:solidFill>
                <a:effectLst/>
                <a:highlight>
                  <a:srgbClr val="FFFFFF"/>
                </a:highlight>
                <a:latin typeface="Times New Roman" panose="02020603050405020304" pitchFamily="18" charset="0"/>
                <a:cs typeface="Times New Roman" panose="02020603050405020304" pitchFamily="18" charset="0"/>
              </a:rPr>
              <a:t>scientific principles, techniques, and procedures. </a:t>
            </a:r>
          </a:p>
          <a:p>
            <a:pPr algn="just"/>
            <a:endParaRPr lang="en-US" sz="24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The result of software engineering is an effective and reliable </a:t>
            </a:r>
            <a:r>
              <a:rPr lang="en-US" sz="2400" b="1" i="0" dirty="0">
                <a:solidFill>
                  <a:srgbClr val="FF0000"/>
                </a:solidFill>
                <a:effectLst/>
                <a:highlight>
                  <a:srgbClr val="FFFFFF"/>
                </a:highlight>
                <a:latin typeface="Times New Roman" panose="02020603050405020304" pitchFamily="18" charset="0"/>
                <a:cs typeface="Times New Roman" panose="02020603050405020304" pitchFamily="18" charset="0"/>
              </a:rPr>
              <a:t>software product.</a:t>
            </a:r>
            <a:endParaRPr lang="en-IN"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0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0C7DC-C8E4-C235-A49A-1BB61995474D}"/>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0186D5D6-65A0-81A4-20AC-3271BF28001B}"/>
              </a:ext>
            </a:extLst>
          </p:cNvPr>
          <p:cNvSpPr>
            <a:spLocks noGrp="1"/>
          </p:cNvSpPr>
          <p:nvPr>
            <p:ph type="sldNum" sz="quarter" idx="12"/>
          </p:nvPr>
        </p:nvSpPr>
        <p:spPr/>
        <p:txBody>
          <a:bodyPr/>
          <a:lstStyle/>
          <a:p>
            <a:pPr>
              <a:defRPr/>
            </a:pPr>
            <a:fld id="{7B404554-E1DE-4E15-865B-5D60C00DD439}" type="slidenum">
              <a:rPr lang="en-US" altLang="en-US" smtClean="0"/>
              <a:pPr>
                <a:defRPr/>
              </a:pPr>
              <a:t>13</a:t>
            </a:fld>
            <a:endParaRPr lang="en-US" altLang="en-US"/>
          </a:p>
        </p:txBody>
      </p:sp>
      <p:sp>
        <p:nvSpPr>
          <p:cNvPr id="5" name="TextBox 4">
            <a:extLst>
              <a:ext uri="{FF2B5EF4-FFF2-40B4-BE49-F238E27FC236}">
                <a16:creationId xmlns:a16="http://schemas.microsoft.com/office/drawing/2014/main" id="{6ADA4B65-730A-F996-FE0E-C162A0B61517}"/>
              </a:ext>
            </a:extLst>
          </p:cNvPr>
          <p:cNvSpPr txBox="1"/>
          <p:nvPr/>
        </p:nvSpPr>
        <p:spPr>
          <a:xfrm>
            <a:off x="2627586" y="310118"/>
            <a:ext cx="7189076" cy="523220"/>
          </a:xfrm>
          <a:prstGeom prst="rect">
            <a:avLst/>
          </a:prstGeom>
          <a:noFill/>
        </p:spPr>
        <p:txBody>
          <a:bodyPr wrap="square">
            <a:spAutoFit/>
          </a:bodyPr>
          <a:lstStyle/>
          <a:p>
            <a:pPr algn="just"/>
            <a:r>
              <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rPr>
              <a:t>Why is Software Engineering required?</a:t>
            </a:r>
          </a:p>
        </p:txBody>
      </p:sp>
      <p:sp>
        <p:nvSpPr>
          <p:cNvPr id="7" name="TextBox 6">
            <a:extLst>
              <a:ext uri="{FF2B5EF4-FFF2-40B4-BE49-F238E27FC236}">
                <a16:creationId xmlns:a16="http://schemas.microsoft.com/office/drawing/2014/main" id="{8F165AAA-40C8-18E4-D8D8-4F5343E8CC5A}"/>
              </a:ext>
            </a:extLst>
          </p:cNvPr>
          <p:cNvSpPr txBox="1"/>
          <p:nvPr/>
        </p:nvSpPr>
        <p:spPr>
          <a:xfrm>
            <a:off x="1082566" y="1568356"/>
            <a:ext cx="7262648" cy="3416320"/>
          </a:xfrm>
          <a:prstGeom prst="rect">
            <a:avLst/>
          </a:prstGeom>
          <a:noFill/>
        </p:spPr>
        <p:txBody>
          <a:bodyPr wrap="square">
            <a:spAutoFit/>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To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manage</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 Large software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For more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Scalability</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Cost Management</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To manage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dynamic</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 nature of software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For better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quality Management</a:t>
            </a:r>
          </a:p>
        </p:txBody>
      </p:sp>
    </p:spTree>
    <p:extLst>
      <p:ext uri="{BB962C8B-B14F-4D97-AF65-F5344CB8AC3E}">
        <p14:creationId xmlns:p14="http://schemas.microsoft.com/office/powerpoint/2010/main" val="426940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3139B-40C6-9B22-5E45-1E3C97926369}"/>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E62ECACE-1BEF-817E-D85C-C65E6CE8E583}"/>
              </a:ext>
            </a:extLst>
          </p:cNvPr>
          <p:cNvSpPr>
            <a:spLocks noGrp="1"/>
          </p:cNvSpPr>
          <p:nvPr>
            <p:ph type="sldNum" sz="quarter" idx="12"/>
          </p:nvPr>
        </p:nvSpPr>
        <p:spPr/>
        <p:txBody>
          <a:bodyPr/>
          <a:lstStyle/>
          <a:p>
            <a:pPr>
              <a:defRPr/>
            </a:pPr>
            <a:fld id="{7B404554-E1DE-4E15-865B-5D60C00DD439}" type="slidenum">
              <a:rPr lang="en-US" altLang="en-US" smtClean="0"/>
              <a:pPr>
                <a:defRPr/>
              </a:pPr>
              <a:t>14</a:t>
            </a:fld>
            <a:endParaRPr lang="en-US" altLang="en-US"/>
          </a:p>
        </p:txBody>
      </p:sp>
      <p:pic>
        <p:nvPicPr>
          <p:cNvPr id="1026" name="Picture 2" descr="Software Engineering Introduction">
            <a:extLst>
              <a:ext uri="{FF2B5EF4-FFF2-40B4-BE49-F238E27FC236}">
                <a16:creationId xmlns:a16="http://schemas.microsoft.com/office/drawing/2014/main" id="{975CB8DF-4493-2B71-FBE2-3304807CD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283" y="158749"/>
            <a:ext cx="9606455" cy="64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7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FAE52-F7E4-8CFB-8D94-864400D6275C}"/>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BCB9AD0-17E1-DCA4-57E9-E665F522DAB8}"/>
              </a:ext>
            </a:extLst>
          </p:cNvPr>
          <p:cNvSpPr>
            <a:spLocks noGrp="1"/>
          </p:cNvSpPr>
          <p:nvPr>
            <p:ph type="sldNum" sz="quarter" idx="12"/>
          </p:nvPr>
        </p:nvSpPr>
        <p:spPr/>
        <p:txBody>
          <a:bodyPr/>
          <a:lstStyle/>
          <a:p>
            <a:pPr>
              <a:defRPr/>
            </a:pPr>
            <a:fld id="{7B404554-E1DE-4E15-865B-5D60C00DD439}" type="slidenum">
              <a:rPr lang="en-US" altLang="en-US" smtClean="0"/>
              <a:pPr>
                <a:defRPr/>
              </a:pPr>
              <a:t>15</a:t>
            </a:fld>
            <a:endParaRPr lang="en-US" altLang="en-US"/>
          </a:p>
        </p:txBody>
      </p:sp>
      <p:sp>
        <p:nvSpPr>
          <p:cNvPr id="5" name="TextBox 4">
            <a:extLst>
              <a:ext uri="{FF2B5EF4-FFF2-40B4-BE49-F238E27FC236}">
                <a16:creationId xmlns:a16="http://schemas.microsoft.com/office/drawing/2014/main" id="{478B08AF-FC04-791C-206E-A636A66DDEE9}"/>
              </a:ext>
            </a:extLst>
          </p:cNvPr>
          <p:cNvSpPr txBox="1"/>
          <p:nvPr/>
        </p:nvSpPr>
        <p:spPr>
          <a:xfrm>
            <a:off x="4119454" y="48781"/>
            <a:ext cx="6096000" cy="584775"/>
          </a:xfrm>
          <a:prstGeom prst="rect">
            <a:avLst/>
          </a:prstGeom>
          <a:noFill/>
        </p:spPr>
        <p:txBody>
          <a:bodyPr wrap="square">
            <a:spAutoFit/>
          </a:bodyPr>
          <a:lstStyle/>
          <a:p>
            <a:pPr algn="just"/>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Process</a:t>
            </a:r>
          </a:p>
        </p:txBody>
      </p:sp>
      <p:sp>
        <p:nvSpPr>
          <p:cNvPr id="7" name="TextBox 6">
            <a:extLst>
              <a:ext uri="{FF2B5EF4-FFF2-40B4-BE49-F238E27FC236}">
                <a16:creationId xmlns:a16="http://schemas.microsoft.com/office/drawing/2014/main" id="{8B26A0C7-CFDD-129F-E815-61AEB1C2D01F}"/>
              </a:ext>
            </a:extLst>
          </p:cNvPr>
          <p:cNvSpPr txBox="1"/>
          <p:nvPr/>
        </p:nvSpPr>
        <p:spPr>
          <a:xfrm>
            <a:off x="304800" y="1219651"/>
            <a:ext cx="4309242" cy="4493538"/>
          </a:xfrm>
          <a:prstGeom prst="rect">
            <a:avLst/>
          </a:prstGeom>
          <a:noFill/>
        </p:spPr>
        <p:txBody>
          <a:bodyPr wrap="square">
            <a:spAutoFit/>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term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specifies to the set of computer programs, procedures and associated documents (Flowcharts, manuals, etc.) that describe the program and how they are to be used.</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 software process is the set of activities and associated outcome that produce a software product.</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engineers mostly carry out these activities. </a:t>
            </a:r>
          </a:p>
        </p:txBody>
      </p:sp>
      <p:pic>
        <p:nvPicPr>
          <p:cNvPr id="8" name="Picture 2" descr="Image result for Software process activities">
            <a:extLst>
              <a:ext uri="{FF2B5EF4-FFF2-40B4-BE49-F238E27FC236}">
                <a16:creationId xmlns:a16="http://schemas.microsoft.com/office/drawing/2014/main" id="{46FE318F-40D4-0B68-D0AE-9B22A921AF3D}"/>
              </a:ext>
            </a:extLst>
          </p:cNvPr>
          <p:cNvPicPr>
            <a:picLocks noChangeAspect="1" noChangeArrowheads="1"/>
          </p:cNvPicPr>
          <p:nvPr/>
        </p:nvPicPr>
        <p:blipFill>
          <a:blip r:embed="rId2" cstate="print"/>
          <a:srcRect/>
          <a:stretch>
            <a:fillRect/>
          </a:stretch>
        </p:blipFill>
        <p:spPr bwMode="auto">
          <a:xfrm>
            <a:off x="5276193" y="971836"/>
            <a:ext cx="6611007" cy="5727413"/>
          </a:xfrm>
          <a:prstGeom prst="rect">
            <a:avLst/>
          </a:prstGeom>
          <a:noFill/>
        </p:spPr>
      </p:pic>
    </p:spTree>
    <p:extLst>
      <p:ext uri="{BB962C8B-B14F-4D97-AF65-F5344CB8AC3E}">
        <p14:creationId xmlns:p14="http://schemas.microsoft.com/office/powerpoint/2010/main" val="373329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A5AF4-8C36-DB7E-08DE-BBD3FF10DD3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C6EBCFBA-3FA7-D7F3-4DC8-2A7DD8B0D0DD}"/>
              </a:ext>
            </a:extLst>
          </p:cNvPr>
          <p:cNvSpPr>
            <a:spLocks noGrp="1"/>
          </p:cNvSpPr>
          <p:nvPr>
            <p:ph type="sldNum" sz="quarter" idx="12"/>
          </p:nvPr>
        </p:nvSpPr>
        <p:spPr/>
        <p:txBody>
          <a:bodyPr/>
          <a:lstStyle/>
          <a:p>
            <a:pPr>
              <a:defRPr/>
            </a:pPr>
            <a:fld id="{7B404554-E1DE-4E15-865B-5D60C00DD439}" type="slidenum">
              <a:rPr lang="en-US" altLang="en-US" smtClean="0"/>
              <a:pPr>
                <a:defRPr/>
              </a:pPr>
              <a:t>16</a:t>
            </a:fld>
            <a:endParaRPr lang="en-US" altLang="en-US"/>
          </a:p>
        </p:txBody>
      </p:sp>
      <p:sp>
        <p:nvSpPr>
          <p:cNvPr id="4" name="Content Placeholder 2">
            <a:extLst>
              <a:ext uri="{FF2B5EF4-FFF2-40B4-BE49-F238E27FC236}">
                <a16:creationId xmlns:a16="http://schemas.microsoft.com/office/drawing/2014/main" id="{1A533273-BF98-3F7D-AB6E-D622D2CCB6F1}"/>
              </a:ext>
            </a:extLst>
          </p:cNvPr>
          <p:cNvSpPr txBox="1">
            <a:spLocks/>
          </p:cNvSpPr>
          <p:nvPr/>
        </p:nvSpPr>
        <p:spPr>
          <a:xfrm>
            <a:off x="562303" y="1600200"/>
            <a:ext cx="11219793" cy="4525963"/>
          </a:xfrm>
          <a:prstGeom prst="rect">
            <a:avLst/>
          </a:prstGeom>
        </p:spPr>
        <p:txBody>
          <a:bodyPr>
            <a:normAutofit lnSpcReduction="10000"/>
          </a:bodyPr>
          <a:lst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3200"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n-GB" sz="2600" b="1" dirty="0">
                <a:solidFill>
                  <a:srgbClr val="00B050"/>
                </a:solidFill>
                <a:latin typeface="Times New Roman" pitchFamily="18" charset="0"/>
                <a:cs typeface="Times New Roman" pitchFamily="18" charset="0"/>
              </a:rPr>
              <a:t>Software specification</a:t>
            </a:r>
            <a:r>
              <a:rPr lang="en-GB" sz="2600" b="1" dirty="0">
                <a:solidFill>
                  <a:srgbClr val="C00000"/>
                </a:solidFill>
                <a:latin typeface="Times New Roman" pitchFamily="18" charset="0"/>
                <a:cs typeface="Times New Roman" pitchFamily="18" charset="0"/>
              </a:rPr>
              <a:t>, </a:t>
            </a:r>
            <a:r>
              <a:rPr lang="en-GB" sz="2600" dirty="0">
                <a:latin typeface="Times New Roman" pitchFamily="18" charset="0"/>
                <a:cs typeface="Times New Roman" pitchFamily="18" charset="0"/>
              </a:rPr>
              <a:t>where customers and engineers define the software that is to be produced and the constraints on its operation.</a:t>
            </a:r>
          </a:p>
          <a:p>
            <a:pPr algn="just"/>
            <a:endParaRPr lang="en-GB" sz="2600" dirty="0">
              <a:latin typeface="Times New Roman" pitchFamily="18" charset="0"/>
              <a:cs typeface="Times New Roman" pitchFamily="18" charset="0"/>
            </a:endParaRPr>
          </a:p>
          <a:p>
            <a:pPr algn="just"/>
            <a:r>
              <a:rPr lang="en-GB" sz="2600" b="1" dirty="0">
                <a:solidFill>
                  <a:srgbClr val="00B050"/>
                </a:solidFill>
                <a:latin typeface="Times New Roman" pitchFamily="18" charset="0"/>
                <a:cs typeface="Times New Roman" pitchFamily="18" charset="0"/>
              </a:rPr>
              <a:t>Software development</a:t>
            </a:r>
            <a:r>
              <a:rPr lang="en-GB" sz="2600" b="1" dirty="0">
                <a:solidFill>
                  <a:srgbClr val="C00000"/>
                </a:solidFill>
                <a:latin typeface="Times New Roman" pitchFamily="18" charset="0"/>
                <a:cs typeface="Times New Roman" pitchFamily="18" charset="0"/>
              </a:rPr>
              <a:t>, </a:t>
            </a:r>
            <a:r>
              <a:rPr lang="en-GB" sz="2600" dirty="0">
                <a:latin typeface="Times New Roman" pitchFamily="18" charset="0"/>
                <a:cs typeface="Times New Roman" pitchFamily="18" charset="0"/>
              </a:rPr>
              <a:t>where the software is designed and programmed.</a:t>
            </a:r>
          </a:p>
          <a:p>
            <a:pPr algn="just"/>
            <a:endParaRPr lang="en-GB" sz="2600" dirty="0">
              <a:latin typeface="Times New Roman" pitchFamily="18" charset="0"/>
              <a:cs typeface="Times New Roman" pitchFamily="18" charset="0"/>
            </a:endParaRPr>
          </a:p>
          <a:p>
            <a:pPr algn="just"/>
            <a:r>
              <a:rPr lang="en-GB" sz="2600" b="1" dirty="0">
                <a:solidFill>
                  <a:srgbClr val="00B050"/>
                </a:solidFill>
                <a:latin typeface="Times New Roman" pitchFamily="18" charset="0"/>
                <a:cs typeface="Times New Roman" pitchFamily="18" charset="0"/>
              </a:rPr>
              <a:t>Software validation, </a:t>
            </a:r>
            <a:r>
              <a:rPr lang="en-GB" sz="2600" dirty="0">
                <a:latin typeface="Times New Roman" pitchFamily="18" charset="0"/>
                <a:cs typeface="Times New Roman" pitchFamily="18" charset="0"/>
              </a:rPr>
              <a:t>where the software is checked to ensure that it is what the customer requires.</a:t>
            </a:r>
          </a:p>
          <a:p>
            <a:pPr algn="just"/>
            <a:endParaRPr lang="en-GB" sz="2600" dirty="0">
              <a:latin typeface="Times New Roman" pitchFamily="18" charset="0"/>
              <a:cs typeface="Times New Roman" pitchFamily="18" charset="0"/>
            </a:endParaRPr>
          </a:p>
          <a:p>
            <a:pPr algn="just"/>
            <a:r>
              <a:rPr lang="en-GB" sz="2600" b="1" dirty="0">
                <a:solidFill>
                  <a:srgbClr val="00B050"/>
                </a:solidFill>
                <a:latin typeface="Times New Roman" pitchFamily="18" charset="0"/>
                <a:cs typeface="Times New Roman" pitchFamily="18" charset="0"/>
              </a:rPr>
              <a:t>Software evaluation</a:t>
            </a:r>
            <a:r>
              <a:rPr lang="en-GB" sz="2600" b="1" dirty="0">
                <a:solidFill>
                  <a:srgbClr val="C00000"/>
                </a:solidFill>
                <a:latin typeface="Times New Roman" pitchFamily="18" charset="0"/>
                <a:cs typeface="Times New Roman" pitchFamily="18" charset="0"/>
              </a:rPr>
              <a:t>, </a:t>
            </a:r>
            <a:r>
              <a:rPr lang="en-GB" sz="2600" dirty="0">
                <a:latin typeface="Times New Roman" pitchFamily="18" charset="0"/>
                <a:cs typeface="Times New Roman" pitchFamily="18" charset="0"/>
              </a:rPr>
              <a:t>where the software is modified to reflect changing customer and market requirements.</a:t>
            </a:r>
          </a:p>
          <a:p>
            <a:endParaRPr lang="en-US" dirty="0"/>
          </a:p>
        </p:txBody>
      </p:sp>
      <p:sp>
        <p:nvSpPr>
          <p:cNvPr id="5" name="Title 1">
            <a:extLst>
              <a:ext uri="{FF2B5EF4-FFF2-40B4-BE49-F238E27FC236}">
                <a16:creationId xmlns:a16="http://schemas.microsoft.com/office/drawing/2014/main" id="{7DC023FD-724E-F0A8-82D8-EED8F76E8A78}"/>
              </a:ext>
            </a:extLst>
          </p:cNvPr>
          <p:cNvSpPr txBox="1">
            <a:spLocks/>
          </p:cNvSpPr>
          <p:nvPr/>
        </p:nvSpPr>
        <p:spPr>
          <a:xfrm>
            <a:off x="1518745" y="306771"/>
            <a:ext cx="8229600" cy="1143000"/>
          </a:xfrm>
          <a:prstGeom prst="rect">
            <a:avLst/>
          </a:prstGeom>
        </p:spPr>
        <p:txBody>
          <a:bodyPr>
            <a:normAutofit/>
          </a:bodyPr>
          <a:lst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entury Gothic" pitchFamily="34" charset="0"/>
              </a:defRPr>
            </a:lvl2pPr>
            <a:lvl3pPr algn="l" defTabSz="457200" rtl="0" eaLnBrk="0" fontAlgn="base" hangingPunct="0">
              <a:spcBef>
                <a:spcPct val="0"/>
              </a:spcBef>
              <a:spcAft>
                <a:spcPct val="0"/>
              </a:spcAft>
              <a:defRPr sz="3600">
                <a:solidFill>
                  <a:schemeClr val="bg2"/>
                </a:solidFill>
                <a:latin typeface="Century Gothic" pitchFamily="34" charset="0"/>
              </a:defRPr>
            </a:lvl3pPr>
            <a:lvl4pPr algn="l" defTabSz="457200" rtl="0" eaLnBrk="0" fontAlgn="base" hangingPunct="0">
              <a:spcBef>
                <a:spcPct val="0"/>
              </a:spcBef>
              <a:spcAft>
                <a:spcPct val="0"/>
              </a:spcAft>
              <a:defRPr sz="3600">
                <a:solidFill>
                  <a:schemeClr val="bg2"/>
                </a:solidFill>
                <a:latin typeface="Century Gothic" pitchFamily="34" charset="0"/>
              </a:defRPr>
            </a:lvl4pPr>
            <a:lvl5pPr algn="l" defTabSz="457200" rtl="0" eaLnBrk="0" fontAlgn="base" hangingPunct="0">
              <a:spcBef>
                <a:spcPct val="0"/>
              </a:spcBef>
              <a:spcAft>
                <a:spcPct val="0"/>
              </a:spcAft>
              <a:defRPr sz="3600">
                <a:solidFill>
                  <a:schemeClr val="bg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C00000"/>
                </a:solidFill>
                <a:latin typeface="Times New Roman" pitchFamily="18" charset="0"/>
                <a:cs typeface="Times New Roman" pitchFamily="18" charset="0"/>
              </a:rPr>
              <a:t>Software process activities</a:t>
            </a:r>
          </a:p>
        </p:txBody>
      </p:sp>
    </p:spTree>
    <p:extLst>
      <p:ext uri="{BB962C8B-B14F-4D97-AF65-F5344CB8AC3E}">
        <p14:creationId xmlns:p14="http://schemas.microsoft.com/office/powerpoint/2010/main" val="58513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614B2D-F8C5-13D6-FFCA-9F6ED0C76BC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753541E7-A041-A915-0F22-21C409E1C47E}"/>
              </a:ext>
            </a:extLst>
          </p:cNvPr>
          <p:cNvSpPr>
            <a:spLocks noGrp="1"/>
          </p:cNvSpPr>
          <p:nvPr>
            <p:ph type="sldNum" sz="quarter" idx="12"/>
          </p:nvPr>
        </p:nvSpPr>
        <p:spPr/>
        <p:txBody>
          <a:bodyPr/>
          <a:lstStyle/>
          <a:p>
            <a:pPr>
              <a:defRPr/>
            </a:pPr>
            <a:fld id="{7B404554-E1DE-4E15-865B-5D60C00DD439}" type="slidenum">
              <a:rPr lang="en-US" altLang="en-US" smtClean="0"/>
              <a:pPr>
                <a:defRPr/>
              </a:pPr>
              <a:t>17</a:t>
            </a:fld>
            <a:endParaRPr lang="en-US" altLang="en-US"/>
          </a:p>
        </p:txBody>
      </p:sp>
      <p:sp>
        <p:nvSpPr>
          <p:cNvPr id="5" name="TextBox 4">
            <a:extLst>
              <a:ext uri="{FF2B5EF4-FFF2-40B4-BE49-F238E27FC236}">
                <a16:creationId xmlns:a16="http://schemas.microsoft.com/office/drawing/2014/main" id="{180C8286-DE64-4503-03D9-A17FC82CA5C7}"/>
              </a:ext>
            </a:extLst>
          </p:cNvPr>
          <p:cNvSpPr txBox="1"/>
          <p:nvPr/>
        </p:nvSpPr>
        <p:spPr>
          <a:xfrm>
            <a:off x="3258206" y="275240"/>
            <a:ext cx="6096000" cy="584775"/>
          </a:xfrm>
          <a:prstGeom prst="rect">
            <a:avLst/>
          </a:prstGeom>
          <a:noFill/>
        </p:spPr>
        <p:txBody>
          <a:bodyPr wrap="square">
            <a:spAutoFit/>
          </a:bodyPr>
          <a:lstStyle/>
          <a:p>
            <a:pPr algn="just"/>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The Software Process Model</a:t>
            </a:r>
          </a:p>
        </p:txBody>
      </p:sp>
      <p:sp>
        <p:nvSpPr>
          <p:cNvPr id="7" name="TextBox 6">
            <a:extLst>
              <a:ext uri="{FF2B5EF4-FFF2-40B4-BE49-F238E27FC236}">
                <a16:creationId xmlns:a16="http://schemas.microsoft.com/office/drawing/2014/main" id="{F330FFCB-8EAB-FA10-0DEB-7B956412BD44}"/>
              </a:ext>
            </a:extLst>
          </p:cNvPr>
          <p:cNvSpPr txBox="1"/>
          <p:nvPr/>
        </p:nvSpPr>
        <p:spPr>
          <a:xfrm>
            <a:off x="273269" y="1437693"/>
            <a:ext cx="11367869" cy="4893647"/>
          </a:xfrm>
          <a:prstGeom prst="rect">
            <a:avLst/>
          </a:prstGeom>
          <a:noFill/>
        </p:spPr>
        <p:txBody>
          <a:bodyPr wrap="square">
            <a:spAutoFit/>
          </a:bodyPr>
          <a:lstStyle/>
          <a:p>
            <a:pPr algn="just"/>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A workflow model:</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This shows the series of activities in the process along with their inputs, outputs and dependencies. The activities in this model perform human actions.</a:t>
            </a:r>
          </a:p>
          <a:p>
            <a:pPr algn="just"/>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A dataflow or activity model:</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This represents the process as a set of activities, each of which carries out some data transformations. </a:t>
            </a:r>
          </a:p>
          <a:p>
            <a:pPr algn="just"/>
            <a:endParaRPr lang="en-US" sz="2400" dirty="0">
              <a:solidFill>
                <a:srgbClr val="000000"/>
              </a:solidFill>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It shows how the input to the process, such as a specification is converted to an output such as a design.</a:t>
            </a:r>
          </a:p>
          <a:p>
            <a:pPr algn="just"/>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endParaRPr lang="en-US" sz="2400" dirty="0">
              <a:solidFill>
                <a:srgbClr val="000000"/>
              </a:solidFill>
              <a:highlight>
                <a:srgbClr val="FFFFFF"/>
              </a:highlight>
              <a:latin typeface="Times New Roman" panose="02020603050405020304" pitchFamily="18" charset="0"/>
              <a:cs typeface="Times New Roman" panose="02020603050405020304" pitchFamily="18" charset="0"/>
            </a:endParaRPr>
          </a:p>
          <a:p>
            <a:pPr algn="just"/>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A role/action model:</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This means the roles of the people involved in the software process and the activities for which they are responsible.</a:t>
            </a:r>
          </a:p>
        </p:txBody>
      </p:sp>
    </p:spTree>
    <p:extLst>
      <p:ext uri="{BB962C8B-B14F-4D97-AF65-F5344CB8AC3E}">
        <p14:creationId xmlns:p14="http://schemas.microsoft.com/office/powerpoint/2010/main" val="261231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C3C9B-7932-4DC5-7696-E6F0D3BE0428}"/>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BEBF612-078A-292A-41DC-87228C7741DD}"/>
              </a:ext>
            </a:extLst>
          </p:cNvPr>
          <p:cNvSpPr>
            <a:spLocks noGrp="1"/>
          </p:cNvSpPr>
          <p:nvPr>
            <p:ph type="sldNum" sz="quarter" idx="12"/>
          </p:nvPr>
        </p:nvSpPr>
        <p:spPr/>
        <p:txBody>
          <a:bodyPr/>
          <a:lstStyle/>
          <a:p>
            <a:pPr>
              <a:defRPr/>
            </a:pPr>
            <a:fld id="{7B404554-E1DE-4E15-865B-5D60C00DD439}" type="slidenum">
              <a:rPr lang="en-US" altLang="en-US" smtClean="0"/>
              <a:pPr>
                <a:defRPr/>
              </a:pPr>
              <a:t>18</a:t>
            </a:fld>
            <a:endParaRPr lang="en-US" altLang="en-US"/>
          </a:p>
        </p:txBody>
      </p:sp>
      <p:sp>
        <p:nvSpPr>
          <p:cNvPr id="5" name="TextBox 4">
            <a:extLst>
              <a:ext uri="{FF2B5EF4-FFF2-40B4-BE49-F238E27FC236}">
                <a16:creationId xmlns:a16="http://schemas.microsoft.com/office/drawing/2014/main" id="{BAE13576-A507-64F7-51C5-4B0B25C6A014}"/>
              </a:ext>
            </a:extLst>
          </p:cNvPr>
          <p:cNvSpPr txBox="1"/>
          <p:nvPr/>
        </p:nvSpPr>
        <p:spPr>
          <a:xfrm>
            <a:off x="4554538" y="275240"/>
            <a:ext cx="6096000" cy="523220"/>
          </a:xfrm>
          <a:prstGeom prst="rect">
            <a:avLst/>
          </a:prstGeom>
          <a:noFill/>
        </p:spPr>
        <p:txBody>
          <a:bodyPr wrap="square">
            <a:spAutoFit/>
          </a:bodyPr>
          <a:lstStyle/>
          <a:p>
            <a:pPr algn="just"/>
            <a:r>
              <a:rPr lang="en-IN" sz="28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Crisis</a:t>
            </a:r>
          </a:p>
        </p:txBody>
      </p:sp>
      <p:sp>
        <p:nvSpPr>
          <p:cNvPr id="7" name="TextBox 6">
            <a:extLst>
              <a:ext uri="{FF2B5EF4-FFF2-40B4-BE49-F238E27FC236}">
                <a16:creationId xmlns:a16="http://schemas.microsoft.com/office/drawing/2014/main" id="{2D3722B4-BD9B-A96E-7C37-22BC0FC5D09C}"/>
              </a:ext>
            </a:extLst>
          </p:cNvPr>
          <p:cNvSpPr txBox="1"/>
          <p:nvPr/>
        </p:nvSpPr>
        <p:spPr>
          <a:xfrm>
            <a:off x="399393" y="1201715"/>
            <a:ext cx="11393214" cy="5170646"/>
          </a:xfrm>
          <a:prstGeom prst="rect">
            <a:avLst/>
          </a:prstGeom>
          <a:noFill/>
        </p:spPr>
        <p:txBody>
          <a:bodyPr wrap="square">
            <a:spAutoFit/>
          </a:bodyPr>
          <a:lstStyle/>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Size: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is becoming more expensive and more complex with the growing complexity and expectation out of software. For example, the code in the consumer product is doubling every couple of years.</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Quality:</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Many software products have poor quality, i.e., the software products defects after putting into use due to ineffective testing technique. For example, Software testing typically finds 25 errors per 1000 lines of code.</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Cost:</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development is costly i.e. in terms of time taken to develop and the money involved. For example, Development of the Advanced Automation System cost over $700 per lines of code.</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Delayed Delivery:</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Serious schedule overruns are common. Very often the software takes longer than the estimated time to develop, which in turn leads to cost shooting up. For example, one in four large-scale development projects is never completed.</a:t>
            </a:r>
          </a:p>
        </p:txBody>
      </p:sp>
    </p:spTree>
    <p:extLst>
      <p:ext uri="{BB962C8B-B14F-4D97-AF65-F5344CB8AC3E}">
        <p14:creationId xmlns:p14="http://schemas.microsoft.com/office/powerpoint/2010/main" val="16179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E42822-20FF-FC1C-00D1-2838BF52B172}"/>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C5F6063-DB87-2BC4-3900-D15BD8541829}"/>
              </a:ext>
            </a:extLst>
          </p:cNvPr>
          <p:cNvSpPr>
            <a:spLocks noGrp="1"/>
          </p:cNvSpPr>
          <p:nvPr>
            <p:ph type="sldNum" sz="quarter" idx="12"/>
          </p:nvPr>
        </p:nvSpPr>
        <p:spPr/>
        <p:txBody>
          <a:bodyPr/>
          <a:lstStyle/>
          <a:p>
            <a:pPr>
              <a:defRPr/>
            </a:pPr>
            <a:fld id="{7B404554-E1DE-4E15-865B-5D60C00DD439}" type="slidenum">
              <a:rPr lang="en-US" altLang="en-US" smtClean="0"/>
              <a:pPr>
                <a:defRPr/>
              </a:pPr>
              <a:t>19</a:t>
            </a:fld>
            <a:endParaRPr lang="en-US" altLang="en-US"/>
          </a:p>
        </p:txBody>
      </p:sp>
      <p:sp>
        <p:nvSpPr>
          <p:cNvPr id="5" name="TextBox 4">
            <a:extLst>
              <a:ext uri="{FF2B5EF4-FFF2-40B4-BE49-F238E27FC236}">
                <a16:creationId xmlns:a16="http://schemas.microsoft.com/office/drawing/2014/main" id="{865E761C-8374-1EA7-1C50-08E17E0614D9}"/>
              </a:ext>
            </a:extLst>
          </p:cNvPr>
          <p:cNvSpPr txBox="1"/>
          <p:nvPr/>
        </p:nvSpPr>
        <p:spPr>
          <a:xfrm>
            <a:off x="3813340" y="94675"/>
            <a:ext cx="6096000" cy="584775"/>
          </a:xfrm>
          <a:prstGeom prst="rect">
            <a:avLst/>
          </a:prstGeom>
          <a:noFill/>
        </p:spPr>
        <p:txBody>
          <a:bodyPr wrap="square">
            <a:spAutoFit/>
          </a:bodyPr>
          <a:lstStyle/>
          <a:p>
            <a:pPr algn="just"/>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Program vs. Software</a:t>
            </a:r>
          </a:p>
        </p:txBody>
      </p:sp>
      <p:sp>
        <p:nvSpPr>
          <p:cNvPr id="7" name="TextBox 6">
            <a:extLst>
              <a:ext uri="{FF2B5EF4-FFF2-40B4-BE49-F238E27FC236}">
                <a16:creationId xmlns:a16="http://schemas.microsoft.com/office/drawing/2014/main" id="{53E84659-97B6-2118-4812-82C452A6B052}"/>
              </a:ext>
            </a:extLst>
          </p:cNvPr>
          <p:cNvSpPr txBox="1"/>
          <p:nvPr/>
        </p:nvSpPr>
        <p:spPr>
          <a:xfrm>
            <a:off x="315310" y="2106250"/>
            <a:ext cx="5108027" cy="3046988"/>
          </a:xfrm>
          <a:prstGeom prst="rect">
            <a:avLst/>
          </a:prstGeom>
          <a:noFill/>
        </p:spPr>
        <p:txBody>
          <a:bodyPr wrap="square">
            <a:spAutoFit/>
          </a:bodyPr>
          <a:lstStyle/>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is more than programs. Any program is a subset of software, and it becomes software only if documentation &amp; operating procedures manuals are prepared.</a:t>
            </a:r>
          </a:p>
          <a:p>
            <a:pPr algn="just"/>
            <a:endPar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There are three components of the software as shown in fig:</a:t>
            </a:r>
          </a:p>
        </p:txBody>
      </p:sp>
      <p:pic>
        <p:nvPicPr>
          <p:cNvPr id="2050" name="Picture 2" descr="Program vs. Software">
            <a:extLst>
              <a:ext uri="{FF2B5EF4-FFF2-40B4-BE49-F238E27FC236}">
                <a16:creationId xmlns:a16="http://schemas.microsoft.com/office/drawing/2014/main" id="{245963CA-438B-FF87-47E7-1D85EFD24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77159"/>
            <a:ext cx="5780690" cy="506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7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2"/>
              </a:buClr>
              <a:buSzPts val="3600"/>
              <a:buFont typeface="Century Gothic"/>
              <a:buNone/>
            </a:pPr>
            <a:r>
              <a:rPr lang="en-US" sz="4400" b="1" i="0" u="none" dirty="0">
                <a:solidFill>
                  <a:srgbClr val="C00000"/>
                </a:solidFill>
                <a:latin typeface="Times New Roman" panose="02020603050405020304" pitchFamily="18" charset="0"/>
                <a:ea typeface="Century Gothic"/>
                <a:cs typeface="Times New Roman" panose="02020603050405020304" pitchFamily="18" charset="0"/>
                <a:sym typeface="Century Gothic"/>
              </a:rPr>
              <a:t>Course Objectives</a:t>
            </a:r>
            <a:endParaRPr sz="4400" b="1" dirty="0">
              <a:solidFill>
                <a:srgbClr val="C00000"/>
              </a:solidFill>
              <a:latin typeface="Times New Roman" panose="02020603050405020304" pitchFamily="18" charset="0"/>
              <a:cs typeface="Times New Roman" panose="02020603050405020304" pitchFamily="18" charset="0"/>
            </a:endParaRPr>
          </a:p>
        </p:txBody>
      </p:sp>
      <p:sp>
        <p:nvSpPr>
          <p:cNvPr id="627" name="Google Shape;627;p12"/>
          <p:cNvSpPr txBox="1">
            <a:spLocks noGrp="1"/>
          </p:cNvSpPr>
          <p:nvPr>
            <p:ph idx="1"/>
          </p:nvPr>
        </p:nvSpPr>
        <p:spPr>
          <a:xfrm>
            <a:off x="420414" y="2326730"/>
            <a:ext cx="11382703" cy="3970277"/>
          </a:xfrm>
          <a:prstGeom prst="rect">
            <a:avLst/>
          </a:prstGeom>
          <a:noFill/>
          <a:ln>
            <a:noFill/>
          </a:ln>
        </p:spPr>
        <p:txBody>
          <a:bodyPr spcFirstLastPara="1" wrap="square" lIns="91425" tIns="45700" rIns="91425" bIns="45700" anchor="ctr" anchorCtr="0">
            <a:spAutoFit/>
          </a:bodyPr>
          <a:lstStyle/>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1.</a:t>
            </a:r>
            <a:r>
              <a:rPr lang="en-US" sz="2100" dirty="0">
                <a:latin typeface="Times New Roman" panose="02020603050405020304" pitchFamily="18" charset="0"/>
                <a:cs typeface="Times New Roman" panose="02020603050405020304" pitchFamily="18" charset="0"/>
              </a:rPr>
              <a:t> Outline software engineering principles and activities involved in building large software       			programs. Identify ethical and professional issues and explain why they are of concern to 				Software Engineers. </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2.</a:t>
            </a:r>
            <a:r>
              <a:rPr lang="en-US" sz="2100" dirty="0">
                <a:latin typeface="Times New Roman" panose="02020603050405020304" pitchFamily="18" charset="0"/>
                <a:cs typeface="Times New Roman" panose="02020603050405020304" pitchFamily="18" charset="0"/>
              </a:rPr>
              <a:t> Describe the process of requirement gathering, requirement classification, requirement 			      specification and requirements validation.</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3.</a:t>
            </a:r>
            <a:r>
              <a:rPr lang="en-US" sz="2100" dirty="0">
                <a:latin typeface="Times New Roman" panose="02020603050405020304" pitchFamily="18" charset="0"/>
                <a:cs typeface="Times New Roman" panose="02020603050405020304" pitchFamily="18" charset="0"/>
              </a:rPr>
              <a:t> Infer the fundamentals of object oriented concepts, differentiate system models, use UML 			     diagrams and apply design patterns.</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4.</a:t>
            </a:r>
            <a:r>
              <a:rPr lang="en-US" sz="2100" dirty="0">
                <a:latin typeface="Times New Roman" panose="02020603050405020304" pitchFamily="18" charset="0"/>
                <a:cs typeface="Times New Roman" panose="02020603050405020304" pitchFamily="18" charset="0"/>
              </a:rPr>
              <a:t> Explain the role of DevOps in Agile Implementation. </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5.</a:t>
            </a:r>
            <a:r>
              <a:rPr lang="en-US" sz="2100" dirty="0">
                <a:latin typeface="Times New Roman" panose="02020603050405020304" pitchFamily="18" charset="0"/>
                <a:cs typeface="Times New Roman" panose="02020603050405020304" pitchFamily="18" charset="0"/>
              </a:rPr>
              <a:t> Discuss various types of software testing practices and software evolution processes. </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6</a:t>
            </a:r>
            <a:r>
              <a:rPr lang="en-US" sz="2100" dirty="0">
                <a:latin typeface="Times New Roman" panose="02020603050405020304" pitchFamily="18" charset="0"/>
                <a:cs typeface="Times New Roman" panose="02020603050405020304" pitchFamily="18" charset="0"/>
              </a:rPr>
              <a:t>. Recognize the importance Project Management with its methods and methodologies. </a:t>
            </a:r>
          </a:p>
          <a:p>
            <a:pPr marL="342900" marR="0" lvl="0" indent="-342900" algn="just" rtl="0">
              <a:lnSpc>
                <a:spcPct val="100000"/>
              </a:lnSpc>
              <a:spcBef>
                <a:spcPts val="0"/>
              </a:spcBef>
              <a:spcAft>
                <a:spcPts val="0"/>
              </a:spcAft>
              <a:buClr>
                <a:schemeClr val="accent1"/>
              </a:buClr>
              <a:buSzPts val="1440"/>
              <a:buFont typeface="Noto Sans Symbols"/>
              <a:buChar char="►"/>
            </a:pPr>
            <a:r>
              <a:rPr lang="en-US" sz="2100" b="1" dirty="0">
                <a:latin typeface="Times New Roman" panose="02020603050405020304" pitchFamily="18" charset="0"/>
                <a:cs typeface="Times New Roman" panose="02020603050405020304" pitchFamily="18" charset="0"/>
              </a:rPr>
              <a:t>CLO 7.</a:t>
            </a:r>
            <a:r>
              <a:rPr lang="en-US" sz="2100" dirty="0">
                <a:latin typeface="Times New Roman" panose="02020603050405020304" pitchFamily="18" charset="0"/>
                <a:cs typeface="Times New Roman" panose="02020603050405020304" pitchFamily="18" charset="0"/>
              </a:rPr>
              <a:t> Identify software quality parameters and quantify software using measurements and metrics. 		      List software quality standards and outline the practices involved </a:t>
            </a:r>
            <a:endParaRPr sz="2100" b="1" i="0" u="none"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p:txBody>
      </p:sp>
      <p:sp>
        <p:nvSpPr>
          <p:cNvPr id="628" name="Google Shape;628;p12"/>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alibri"/>
              <a:buNone/>
            </a:pPr>
            <a:fld id="{00000000-1234-1234-1234-123412341234}" type="slidenum">
              <a:rPr lang="en-US" sz="2800" b="0" i="0" u="none" strike="noStrike" cap="none">
                <a:solidFill>
                  <a:schemeClr val="lt1"/>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Image result for Software process activities"/>
          <p:cNvPicPr>
            <a:picLocks noChangeAspect="1" noChangeArrowheads="1"/>
          </p:cNvPicPr>
          <p:nvPr/>
        </p:nvPicPr>
        <p:blipFill>
          <a:blip r:embed="rId2" cstate="print"/>
          <a:srcRect/>
          <a:stretch>
            <a:fillRect/>
          </a:stretch>
        </p:blipFill>
        <p:spPr bwMode="auto">
          <a:xfrm>
            <a:off x="588579" y="0"/>
            <a:ext cx="10646980" cy="6858000"/>
          </a:xfrm>
          <a:prstGeom prst="rect">
            <a:avLst/>
          </a:prstGeom>
          <a:noFill/>
        </p:spPr>
      </p:pic>
    </p:spTree>
    <p:extLst>
      <p:ext uri="{BB962C8B-B14F-4D97-AF65-F5344CB8AC3E}">
        <p14:creationId xmlns:p14="http://schemas.microsoft.com/office/powerpoint/2010/main" val="327862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descr="https://sdtimes.com/wp-content/uploads/2018/05/Screen-Shot-2018-05-25-at-1.37.27-PM.png"/>
          <p:cNvPicPr>
            <a:picLocks noChangeAspect="1" noChangeArrowheads="1"/>
          </p:cNvPicPr>
          <p:nvPr/>
        </p:nvPicPr>
        <p:blipFill>
          <a:blip r:embed="rId2" cstate="print"/>
          <a:srcRect/>
          <a:stretch>
            <a:fillRect/>
          </a:stretch>
        </p:blipFill>
        <p:spPr bwMode="auto">
          <a:xfrm>
            <a:off x="294290" y="0"/>
            <a:ext cx="11719034"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738" name="Picture 2" descr="https://www.intrinsiccs.com/wp-content/uploads/2015/04/project-management.jpg"/>
          <p:cNvPicPr>
            <a:picLocks noChangeAspect="1" noChangeArrowheads="1"/>
          </p:cNvPicPr>
          <p:nvPr/>
        </p:nvPicPr>
        <p:blipFill>
          <a:blip r:embed="rId2" cstate="print"/>
          <a:srcRect/>
          <a:stretch>
            <a:fillRect/>
          </a:stretch>
        </p:blipFill>
        <p:spPr bwMode="auto">
          <a:xfrm>
            <a:off x="325821" y="0"/>
            <a:ext cx="11866179" cy="6858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9EC25-A17F-8687-854C-B64AB76A411C}"/>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AE4A332-1465-B4BC-43DD-CA87315DA24D}"/>
              </a:ext>
            </a:extLst>
          </p:cNvPr>
          <p:cNvSpPr>
            <a:spLocks noGrp="1"/>
          </p:cNvSpPr>
          <p:nvPr>
            <p:ph type="sldNum" sz="quarter" idx="12"/>
          </p:nvPr>
        </p:nvSpPr>
        <p:spPr/>
        <p:txBody>
          <a:bodyPr/>
          <a:lstStyle/>
          <a:p>
            <a:pPr>
              <a:defRPr/>
            </a:pPr>
            <a:fld id="{7B404554-E1DE-4E15-865B-5D60C00DD439}" type="slidenum">
              <a:rPr lang="en-US" altLang="en-US" smtClean="0"/>
              <a:pPr>
                <a:defRPr/>
              </a:pPr>
              <a:t>23</a:t>
            </a:fld>
            <a:endParaRPr lang="en-US" altLang="en-US"/>
          </a:p>
        </p:txBody>
      </p:sp>
      <p:pic>
        <p:nvPicPr>
          <p:cNvPr id="4" name="Picture 2" descr="http://armandoperico.com/wp-content/uploads/2019/03/tire-swing-cartoon.jpg">
            <a:extLst>
              <a:ext uri="{FF2B5EF4-FFF2-40B4-BE49-F238E27FC236}">
                <a16:creationId xmlns:a16="http://schemas.microsoft.com/office/drawing/2014/main" id="{B4DA87CE-67DD-7F4A-59AE-531C46DE9693}"/>
              </a:ext>
            </a:extLst>
          </p:cNvPr>
          <p:cNvPicPr>
            <a:picLocks noChangeAspect="1" noChangeArrowheads="1"/>
          </p:cNvPicPr>
          <p:nvPr/>
        </p:nvPicPr>
        <p:blipFill>
          <a:blip r:embed="rId2" cstate="print"/>
          <a:srcRect/>
          <a:stretch>
            <a:fillRect/>
          </a:stretch>
        </p:blipFill>
        <p:spPr bwMode="auto">
          <a:xfrm>
            <a:off x="567558" y="1198672"/>
            <a:ext cx="11235559" cy="5060731"/>
          </a:xfrm>
          <a:prstGeom prst="rect">
            <a:avLst/>
          </a:prstGeom>
          <a:noFill/>
        </p:spPr>
      </p:pic>
    </p:spTree>
    <p:extLst>
      <p:ext uri="{BB962C8B-B14F-4D97-AF65-F5344CB8AC3E}">
        <p14:creationId xmlns:p14="http://schemas.microsoft.com/office/powerpoint/2010/main" val="175792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754117" y="173199"/>
            <a:ext cx="10515600" cy="759483"/>
          </a:xfrm>
        </p:spPr>
        <p:txBody>
          <a:bodyPr/>
          <a:lstStyle/>
          <a:p>
            <a:pPr algn="ctr" fontAlgn="auto">
              <a:spcAft>
                <a:spcPts val="0"/>
              </a:spcAft>
              <a:defRPr/>
            </a:pPr>
            <a:r>
              <a:rPr lang="en-GB" b="1" dirty="0">
                <a:solidFill>
                  <a:srgbClr val="C00000"/>
                </a:solidFill>
                <a:latin typeface="Times" panose="02020603050405020304" pitchFamily="18" charset="0"/>
                <a:cs typeface="Times" panose="02020603050405020304" pitchFamily="18" charset="0"/>
              </a:rPr>
              <a:t>Verification vs Validation</a:t>
            </a:r>
          </a:p>
        </p:txBody>
      </p:sp>
      <p:pic>
        <p:nvPicPr>
          <p:cNvPr id="1026" name="Picture 2" descr="Lesson on Growth II: Product/Project Verification vs. Validation | by  Onyinye Obianagha | Medium">
            <a:extLst>
              <a:ext uri="{FF2B5EF4-FFF2-40B4-BE49-F238E27FC236}">
                <a16:creationId xmlns:a16="http://schemas.microsoft.com/office/drawing/2014/main" id="{4E0A05FC-FEFF-FE47-8FFA-552A5A10D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9187"/>
            <a:ext cx="5969876" cy="4463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dlc - Does the V-Model have a verification and validation stage for every  stage? - Software Engineering Stack Exchange">
            <a:extLst>
              <a:ext uri="{FF2B5EF4-FFF2-40B4-BE49-F238E27FC236}">
                <a16:creationId xmlns:a16="http://schemas.microsoft.com/office/drawing/2014/main" id="{8E06A703-2664-8F22-64AF-FCE82889E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916" y="1217721"/>
            <a:ext cx="5717627" cy="5467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06638"/>
            <a:ext cx="8229600" cy="1143000"/>
          </a:xfrm>
        </p:spPr>
        <p:txBody>
          <a:bodyPr/>
          <a:lstStyle/>
          <a:p>
            <a:pPr algn="ctr"/>
            <a:r>
              <a:rPr lang="en-US" b="1" dirty="0">
                <a:solidFill>
                  <a:srgbClr val="C00000"/>
                </a:solidFill>
                <a:latin typeface="Times New Roman" pitchFamily="18" charset="0"/>
                <a:cs typeface="Times New Roman" pitchFamily="18" charset="0"/>
              </a:rPr>
              <a:t>Software Engineering Ethics</a:t>
            </a:r>
          </a:p>
        </p:txBody>
      </p:sp>
    </p:spTree>
    <p:extLst>
      <p:ext uri="{BB962C8B-B14F-4D97-AF65-F5344CB8AC3E}">
        <p14:creationId xmlns:p14="http://schemas.microsoft.com/office/powerpoint/2010/main" val="393921327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2564842" y="337461"/>
            <a:ext cx="8192966" cy="380999"/>
          </a:xfrm>
          <a:noFill/>
        </p:spPr>
        <p:txBody>
          <a:bodyPr anchor="ctr">
            <a:normAutofit fontScale="90000"/>
          </a:bodyPr>
          <a:lstStyle/>
          <a:p>
            <a:r>
              <a:rPr lang="en-GB" b="1" dirty="0">
                <a:solidFill>
                  <a:srgbClr val="C00000"/>
                </a:solidFill>
                <a:latin typeface="Times New Roman" pitchFamily="18" charset="0"/>
                <a:cs typeface="Times New Roman" pitchFamily="18" charset="0"/>
              </a:rPr>
              <a:t>Software Engineering Ethics</a:t>
            </a:r>
          </a:p>
        </p:txBody>
      </p:sp>
      <p:sp>
        <p:nvSpPr>
          <p:cNvPr id="80901" name="Rectangle 5"/>
          <p:cNvSpPr>
            <a:spLocks noGrp="1" noChangeArrowheads="1"/>
          </p:cNvSpPr>
          <p:nvPr>
            <p:ph idx="1"/>
          </p:nvPr>
        </p:nvSpPr>
        <p:spPr>
          <a:xfrm>
            <a:off x="500742" y="1417635"/>
            <a:ext cx="11244943" cy="5135563"/>
          </a:xfrm>
        </p:spPr>
        <p:txBody>
          <a:bodyPr>
            <a:normAutofit/>
          </a:bodyPr>
          <a:lstStyle/>
          <a:p>
            <a:pPr algn="just"/>
            <a:r>
              <a:rPr lang="en-GB" sz="2800" dirty="0">
                <a:latin typeface="Times New Roman" pitchFamily="18" charset="0"/>
                <a:cs typeface="Times New Roman" pitchFamily="18" charset="0"/>
              </a:rPr>
              <a:t>Software engineering involves wider </a:t>
            </a:r>
            <a:r>
              <a:rPr lang="en-GB" sz="2800" b="1" dirty="0">
                <a:solidFill>
                  <a:srgbClr val="00B050"/>
                </a:solidFill>
                <a:latin typeface="Times New Roman" pitchFamily="18" charset="0"/>
                <a:cs typeface="Times New Roman" pitchFamily="18" charset="0"/>
              </a:rPr>
              <a:t>responsibilities</a:t>
            </a:r>
            <a:r>
              <a:rPr lang="en-GB" sz="2800" dirty="0">
                <a:solidFill>
                  <a:srgbClr val="00B050"/>
                </a:solidFill>
                <a:latin typeface="Times New Roman" pitchFamily="18" charset="0"/>
                <a:cs typeface="Times New Roman" pitchFamily="18" charset="0"/>
              </a:rPr>
              <a:t> </a:t>
            </a:r>
            <a:r>
              <a:rPr lang="en-GB" sz="2800" dirty="0">
                <a:latin typeface="Times New Roman" pitchFamily="18" charset="0"/>
                <a:cs typeface="Times New Roman" pitchFamily="18" charset="0"/>
              </a:rPr>
              <a:t>than simply the application of technical skills.</a:t>
            </a:r>
          </a:p>
          <a:p>
            <a:pPr algn="just"/>
            <a:endParaRPr lang="en-GB" sz="2800" dirty="0">
              <a:latin typeface="Times New Roman" pitchFamily="18" charset="0"/>
              <a:cs typeface="Times New Roman" pitchFamily="18" charset="0"/>
            </a:endParaRPr>
          </a:p>
          <a:p>
            <a:pPr algn="just"/>
            <a:r>
              <a:rPr lang="en-GB" sz="2800" dirty="0">
                <a:latin typeface="Times New Roman" pitchFamily="18" charset="0"/>
                <a:cs typeface="Times New Roman" pitchFamily="18" charset="0"/>
              </a:rPr>
              <a:t>Software engineers must behave in an </a:t>
            </a:r>
            <a:r>
              <a:rPr lang="en-GB" sz="2800" b="1" dirty="0">
                <a:solidFill>
                  <a:srgbClr val="00B050"/>
                </a:solidFill>
                <a:latin typeface="Times New Roman" pitchFamily="18" charset="0"/>
                <a:cs typeface="Times New Roman" pitchFamily="18" charset="0"/>
              </a:rPr>
              <a:t>honest</a:t>
            </a:r>
            <a:r>
              <a:rPr lang="en-GB" sz="2800" dirty="0">
                <a:latin typeface="Times New Roman" pitchFamily="18" charset="0"/>
                <a:cs typeface="Times New Roman" pitchFamily="18" charset="0"/>
              </a:rPr>
              <a:t> and </a:t>
            </a:r>
            <a:r>
              <a:rPr lang="en-GB" sz="2800" b="1" dirty="0">
                <a:solidFill>
                  <a:srgbClr val="00B050"/>
                </a:solidFill>
                <a:latin typeface="Times New Roman" pitchFamily="18" charset="0"/>
                <a:cs typeface="Times New Roman" pitchFamily="18" charset="0"/>
              </a:rPr>
              <a:t>ethically responsible </a:t>
            </a:r>
            <a:r>
              <a:rPr lang="en-GB" sz="2800" dirty="0">
                <a:latin typeface="Times New Roman" pitchFamily="18" charset="0"/>
                <a:cs typeface="Times New Roman" pitchFamily="18" charset="0"/>
              </a:rPr>
              <a:t>way if they are to be respected as professionals.</a:t>
            </a:r>
          </a:p>
          <a:p>
            <a:pPr algn="just"/>
            <a:endParaRPr lang="en-GB" sz="2800" dirty="0">
              <a:latin typeface="Times New Roman" pitchFamily="18" charset="0"/>
              <a:cs typeface="Times New Roman" pitchFamily="18" charset="0"/>
            </a:endParaRPr>
          </a:p>
          <a:p>
            <a:pPr algn="just"/>
            <a:r>
              <a:rPr lang="en-GB" sz="2800" dirty="0">
                <a:latin typeface="Times New Roman" pitchFamily="18" charset="0"/>
                <a:cs typeface="Times New Roman" pitchFamily="18" charset="0"/>
              </a:rPr>
              <a:t>Ethical behaviour is more than simply </a:t>
            </a:r>
            <a:r>
              <a:rPr lang="en-GB" sz="2800" b="1" dirty="0">
                <a:solidFill>
                  <a:srgbClr val="00B050"/>
                </a:solidFill>
                <a:latin typeface="Times New Roman" pitchFamily="18" charset="0"/>
                <a:cs typeface="Times New Roman" pitchFamily="18" charset="0"/>
              </a:rPr>
              <a:t>upholding the law </a:t>
            </a:r>
            <a:r>
              <a:rPr lang="en-GB" sz="2800" dirty="0">
                <a:latin typeface="Times New Roman" pitchFamily="18" charset="0"/>
                <a:cs typeface="Times New Roman" pitchFamily="18" charset="0"/>
              </a:rPr>
              <a:t>but involves following a set of principles that are morally correct.</a:t>
            </a:r>
          </a:p>
        </p:txBody>
      </p:sp>
    </p:spTree>
    <p:extLst>
      <p:ext uri="{BB962C8B-B14F-4D97-AF65-F5344CB8AC3E}">
        <p14:creationId xmlns:p14="http://schemas.microsoft.com/office/powerpoint/2010/main" val="1526873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Effect transition="in" filter="blinds(horizontal)">
                                      <p:cBhvr>
                                        <p:cTn id="7" dur="500"/>
                                        <p:tgtEl>
                                          <p:spTgt spid="809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0901">
                                            <p:txEl>
                                              <p:pRg st="2" end="2"/>
                                            </p:txEl>
                                          </p:spTgt>
                                        </p:tgtEl>
                                        <p:attrNameLst>
                                          <p:attrName>style.visibility</p:attrName>
                                        </p:attrNameLst>
                                      </p:cBhvr>
                                      <p:to>
                                        <p:strVal val="visible"/>
                                      </p:to>
                                    </p:set>
                                    <p:animEffect transition="in" filter="blinds(horizontal)">
                                      <p:cBhvr>
                                        <p:cTn id="12" dur="500"/>
                                        <p:tgtEl>
                                          <p:spTgt spid="8090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0901">
                                            <p:txEl>
                                              <p:pRg st="4" end="4"/>
                                            </p:txEl>
                                          </p:spTgt>
                                        </p:tgtEl>
                                        <p:attrNameLst>
                                          <p:attrName>style.visibility</p:attrName>
                                        </p:attrNameLst>
                                      </p:cBhvr>
                                      <p:to>
                                        <p:strVal val="visible"/>
                                      </p:to>
                                    </p:set>
                                    <p:animEffect transition="in" filter="blinds(horizontal)">
                                      <p:cBhvr>
                                        <p:cTn id="17" dur="500"/>
                                        <p:tgtEl>
                                          <p:spTgt spid="809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xfrm>
            <a:off x="1981200" y="274638"/>
            <a:ext cx="8229600" cy="563562"/>
          </a:xfrm>
          <a:noFill/>
        </p:spPr>
        <p:txBody>
          <a:bodyPr anchor="ctr">
            <a:normAutofit fontScale="90000"/>
          </a:bodyPr>
          <a:lstStyle/>
          <a:p>
            <a:r>
              <a:rPr lang="en-GB" b="1" dirty="0">
                <a:solidFill>
                  <a:srgbClr val="C00000"/>
                </a:solidFill>
                <a:latin typeface="Times New Roman" pitchFamily="18" charset="0"/>
                <a:cs typeface="Times New Roman" pitchFamily="18" charset="0"/>
              </a:rPr>
              <a:t>Issues of professional responsibility</a:t>
            </a:r>
          </a:p>
        </p:txBody>
      </p:sp>
      <p:sp>
        <p:nvSpPr>
          <p:cNvPr id="81925" name="Rectangle 5"/>
          <p:cNvSpPr>
            <a:spLocks noGrp="1" noChangeArrowheads="1"/>
          </p:cNvSpPr>
          <p:nvPr>
            <p:ph idx="1"/>
          </p:nvPr>
        </p:nvSpPr>
        <p:spPr>
          <a:xfrm>
            <a:off x="234043" y="838200"/>
            <a:ext cx="11723914" cy="5595256"/>
          </a:xfrm>
        </p:spPr>
        <p:txBody>
          <a:bodyPr>
            <a:normAutofit fontScale="85000" lnSpcReduction="20000"/>
          </a:bodyPr>
          <a:lstStyle/>
          <a:p>
            <a:pPr algn="just">
              <a:lnSpc>
                <a:spcPct val="90000"/>
              </a:lnSpc>
            </a:pPr>
            <a:endParaRPr lang="en-GB" sz="2800" b="1" dirty="0">
              <a:solidFill>
                <a:srgbClr val="C00000"/>
              </a:solidFill>
              <a:latin typeface="Times New Roman" pitchFamily="18" charset="0"/>
              <a:cs typeface="Times New Roman" pitchFamily="18" charset="0"/>
            </a:endParaRPr>
          </a:p>
          <a:p>
            <a:pPr algn="just">
              <a:lnSpc>
                <a:spcPct val="90000"/>
              </a:lnSpc>
            </a:pPr>
            <a:r>
              <a:rPr lang="en-GB" sz="2700" b="1" dirty="0">
                <a:solidFill>
                  <a:srgbClr val="00B050"/>
                </a:solidFill>
                <a:latin typeface="Times New Roman" panose="02020603050405020304" pitchFamily="18" charset="0"/>
                <a:cs typeface="Times New Roman" pitchFamily="18" charset="0"/>
              </a:rPr>
              <a:t>Confidentiality </a:t>
            </a:r>
          </a:p>
          <a:p>
            <a:pPr marL="457200" lvl="1" indent="0" algn="just">
              <a:lnSpc>
                <a:spcPct val="90000"/>
              </a:lnSpc>
              <a:buNone/>
            </a:pPr>
            <a:r>
              <a:rPr lang="en-GB" sz="2700" dirty="0">
                <a:latin typeface="Times New Roman" pitchFamily="18" charset="0"/>
                <a:cs typeface="Times New Roman" pitchFamily="18" charset="0"/>
              </a:rPr>
              <a:t>Engineers should normally respect the confidentiality of their employers or clients irrespective of whether or not a formal confidentiality agreement has been signed.</a:t>
            </a:r>
          </a:p>
          <a:p>
            <a:pPr lvl="1" algn="just">
              <a:lnSpc>
                <a:spcPct val="90000"/>
              </a:lnSpc>
            </a:pPr>
            <a:endParaRPr lang="en-GB" sz="2700" dirty="0">
              <a:latin typeface="Times New Roman" pitchFamily="18" charset="0"/>
              <a:cs typeface="Times New Roman" pitchFamily="18" charset="0"/>
            </a:endParaRPr>
          </a:p>
          <a:p>
            <a:pPr algn="just">
              <a:lnSpc>
                <a:spcPct val="90000"/>
              </a:lnSpc>
            </a:pPr>
            <a:r>
              <a:rPr lang="en-GB" sz="2700" b="1" dirty="0">
                <a:solidFill>
                  <a:srgbClr val="00B050"/>
                </a:solidFill>
                <a:latin typeface="Times New Roman" pitchFamily="18" charset="0"/>
                <a:cs typeface="Times New Roman" pitchFamily="18" charset="0"/>
              </a:rPr>
              <a:t>Competence </a:t>
            </a:r>
          </a:p>
          <a:p>
            <a:pPr marL="457200" lvl="1" indent="0" algn="just">
              <a:lnSpc>
                <a:spcPct val="90000"/>
              </a:lnSpc>
              <a:buNone/>
            </a:pPr>
            <a:r>
              <a:rPr lang="en-GB" sz="2700" dirty="0">
                <a:latin typeface="Times New Roman" pitchFamily="18" charset="0"/>
                <a:cs typeface="Times New Roman" pitchFamily="18" charset="0"/>
              </a:rPr>
              <a:t>Engineers should not misrepresent their level of competence. They should not knowingly accept work which is out with their competence.</a:t>
            </a:r>
          </a:p>
          <a:p>
            <a:pPr lvl="1" algn="just">
              <a:lnSpc>
                <a:spcPct val="90000"/>
              </a:lnSpc>
            </a:pPr>
            <a:endParaRPr lang="en-GB" sz="2700" dirty="0">
              <a:latin typeface="Times New Roman" pitchFamily="18" charset="0"/>
              <a:cs typeface="Times New Roman" pitchFamily="18" charset="0"/>
            </a:endParaRPr>
          </a:p>
          <a:p>
            <a:pPr algn="just"/>
            <a:r>
              <a:rPr lang="en-GB" sz="2700" b="1" dirty="0">
                <a:solidFill>
                  <a:srgbClr val="00B050"/>
                </a:solidFill>
                <a:latin typeface="Times New Roman" pitchFamily="18" charset="0"/>
                <a:cs typeface="Times New Roman" pitchFamily="18" charset="0"/>
              </a:rPr>
              <a:t>Intellectual property rights </a:t>
            </a:r>
          </a:p>
          <a:p>
            <a:pPr marL="457200" lvl="1" indent="0" algn="just">
              <a:buNone/>
            </a:pPr>
            <a:r>
              <a:rPr lang="en-GB" sz="2700" dirty="0">
                <a:latin typeface="Times New Roman" pitchFamily="18" charset="0"/>
                <a:cs typeface="Times New Roman" pitchFamily="18" charset="0"/>
              </a:rPr>
              <a:t>Engineers should be aware of local laws governing the use of intellectual property such as patents, copyright, etc. They should be careful to ensure that the intellectual property of employers and clients is protected.</a:t>
            </a:r>
          </a:p>
          <a:p>
            <a:pPr lvl="1" algn="just"/>
            <a:endParaRPr lang="en-GB" sz="2700" dirty="0">
              <a:latin typeface="Times New Roman" pitchFamily="18" charset="0"/>
              <a:cs typeface="Times New Roman" pitchFamily="18" charset="0"/>
            </a:endParaRPr>
          </a:p>
          <a:p>
            <a:pPr algn="just"/>
            <a:r>
              <a:rPr lang="en-GB" sz="2700" b="1" dirty="0">
                <a:solidFill>
                  <a:srgbClr val="00B050"/>
                </a:solidFill>
                <a:latin typeface="Times New Roman" pitchFamily="18" charset="0"/>
                <a:cs typeface="Times New Roman" pitchFamily="18" charset="0"/>
              </a:rPr>
              <a:t>Computer misuse </a:t>
            </a:r>
          </a:p>
          <a:p>
            <a:pPr marL="457200" lvl="1" indent="0" algn="just">
              <a:buNone/>
            </a:pPr>
            <a:r>
              <a:rPr lang="en-GB" sz="2700" dirty="0">
                <a:latin typeface="Times New Roman" pitchFamily="18" charset="0"/>
                <a:cs typeface="Times New Roman" pitchFamily="18" charset="0"/>
              </a:rPr>
              <a:t>Software engineers should not use their technical skills to misuse other people’s computers. Computer misuse ranges from relatively trivial (game playing on an employer’s machine, say) to extremely serious (dissemination of viruses). </a:t>
            </a:r>
          </a:p>
          <a:p>
            <a:pPr>
              <a:lnSpc>
                <a:spcPct val="90000"/>
              </a:lnSpc>
            </a:pPr>
            <a:endParaRPr lang="en-GB" dirty="0"/>
          </a:p>
        </p:txBody>
      </p:sp>
    </p:spTree>
    <p:extLst>
      <p:ext uri="{BB962C8B-B14F-4D97-AF65-F5344CB8AC3E}">
        <p14:creationId xmlns:p14="http://schemas.microsoft.com/office/powerpoint/2010/main" val="301794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2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2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2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92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92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1A7F6-2885-4D0A-C807-D0365AB9E82A}"/>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9AAF531-CEC5-36B3-6E88-28AB1575363C}"/>
              </a:ext>
            </a:extLst>
          </p:cNvPr>
          <p:cNvSpPr>
            <a:spLocks noGrp="1"/>
          </p:cNvSpPr>
          <p:nvPr>
            <p:ph type="sldNum" sz="quarter" idx="12"/>
          </p:nvPr>
        </p:nvSpPr>
        <p:spPr/>
        <p:txBody>
          <a:bodyPr/>
          <a:lstStyle/>
          <a:p>
            <a:pPr>
              <a:defRPr/>
            </a:pPr>
            <a:fld id="{7B404554-E1DE-4E15-865B-5D60C00DD439}" type="slidenum">
              <a:rPr lang="en-US" altLang="en-US" smtClean="0"/>
              <a:pPr>
                <a:defRPr/>
              </a:pPr>
              <a:t>28</a:t>
            </a:fld>
            <a:endParaRPr lang="en-US" altLang="en-US"/>
          </a:p>
        </p:txBody>
      </p:sp>
      <p:sp>
        <p:nvSpPr>
          <p:cNvPr id="5" name="object 10">
            <a:extLst>
              <a:ext uri="{FF2B5EF4-FFF2-40B4-BE49-F238E27FC236}">
                <a16:creationId xmlns:a16="http://schemas.microsoft.com/office/drawing/2014/main" id="{6AD2ADE3-620A-A61F-5FEC-E2B12B86016C}"/>
              </a:ext>
            </a:extLst>
          </p:cNvPr>
          <p:cNvSpPr txBox="1"/>
          <p:nvPr/>
        </p:nvSpPr>
        <p:spPr>
          <a:xfrm>
            <a:off x="304800" y="2741500"/>
            <a:ext cx="4136571" cy="744278"/>
          </a:xfrm>
          <a:prstGeom prst="rect">
            <a:avLst/>
          </a:prstGeom>
          <a:ln w="12191">
            <a:solidFill>
              <a:srgbClr val="000000"/>
            </a:solidFill>
          </a:ln>
        </p:spPr>
        <p:txBody>
          <a:bodyPr vert="horz" wrap="square" lIns="0" tIns="114843" rIns="0" bIns="0" rtlCol="0">
            <a:spAutoFit/>
          </a:bodyPr>
          <a:lstStyle/>
          <a:p>
            <a:pPr>
              <a:spcBef>
                <a:spcPts val="904"/>
              </a:spcBef>
            </a:pPr>
            <a:endParaRPr sz="1283" dirty="0">
              <a:latin typeface="Times New Roman"/>
              <a:cs typeface="Times New Roman"/>
            </a:endParaRPr>
          </a:p>
          <a:p>
            <a:pPr marR="146194" algn="ctr"/>
            <a:r>
              <a:rPr sz="2800" b="1" dirty="0">
                <a:solidFill>
                  <a:srgbClr val="C00000"/>
                </a:solidFill>
                <a:latin typeface="Times New Roman" panose="02020603050405020304" pitchFamily="18" charset="0"/>
                <a:cs typeface="Times New Roman" panose="02020603050405020304" pitchFamily="18" charset="0"/>
              </a:rPr>
              <a:t>A</a:t>
            </a:r>
            <a:r>
              <a:rPr sz="2800" b="1" spc="-22" dirty="0">
                <a:solidFill>
                  <a:srgbClr val="C00000"/>
                </a:solidFill>
                <a:latin typeface="Times New Roman" panose="02020603050405020304" pitchFamily="18" charset="0"/>
                <a:cs typeface="Times New Roman" panose="02020603050405020304" pitchFamily="18" charset="0"/>
              </a:rPr>
              <a:t> </a:t>
            </a:r>
            <a:r>
              <a:rPr sz="2800" b="1" dirty="0">
                <a:solidFill>
                  <a:srgbClr val="C00000"/>
                </a:solidFill>
                <a:latin typeface="Times New Roman" panose="02020603050405020304" pitchFamily="18" charset="0"/>
                <a:cs typeface="Times New Roman" panose="02020603050405020304" pitchFamily="18" charset="0"/>
              </a:rPr>
              <a:t>Generic</a:t>
            </a:r>
            <a:r>
              <a:rPr sz="2800" b="1" spc="-13" dirty="0">
                <a:solidFill>
                  <a:srgbClr val="C00000"/>
                </a:solidFill>
                <a:latin typeface="Times New Roman" panose="02020603050405020304" pitchFamily="18" charset="0"/>
                <a:cs typeface="Times New Roman" panose="02020603050405020304" pitchFamily="18" charset="0"/>
              </a:rPr>
              <a:t> </a:t>
            </a:r>
            <a:r>
              <a:rPr sz="2800" b="1" dirty="0">
                <a:solidFill>
                  <a:srgbClr val="C00000"/>
                </a:solidFill>
                <a:latin typeface="Times New Roman" panose="02020603050405020304" pitchFamily="18" charset="0"/>
                <a:cs typeface="Times New Roman" panose="02020603050405020304" pitchFamily="18" charset="0"/>
              </a:rPr>
              <a:t>Process</a:t>
            </a:r>
            <a:r>
              <a:rPr sz="2800" b="1" spc="-16" dirty="0">
                <a:solidFill>
                  <a:srgbClr val="C00000"/>
                </a:solidFill>
                <a:latin typeface="Times New Roman" panose="02020603050405020304" pitchFamily="18" charset="0"/>
                <a:cs typeface="Times New Roman" panose="02020603050405020304" pitchFamily="18" charset="0"/>
              </a:rPr>
              <a:t> </a:t>
            </a:r>
            <a:r>
              <a:rPr sz="2800" b="1" spc="-6" dirty="0">
                <a:solidFill>
                  <a:srgbClr val="C00000"/>
                </a:solidFill>
                <a:latin typeface="Times New Roman" panose="02020603050405020304" pitchFamily="18" charset="0"/>
                <a:cs typeface="Times New Roman" panose="02020603050405020304" pitchFamily="18" charset="0"/>
              </a:rPr>
              <a:t>Model</a:t>
            </a:r>
            <a:endParaRPr sz="2800" b="1" dirty="0">
              <a:solidFill>
                <a:srgbClr val="C00000"/>
              </a:solidFill>
              <a:latin typeface="Times New Roman" panose="02020603050405020304" pitchFamily="18" charset="0"/>
              <a:cs typeface="Times New Roman" panose="02020603050405020304" pitchFamily="18" charset="0"/>
            </a:endParaRPr>
          </a:p>
        </p:txBody>
      </p:sp>
      <p:pic>
        <p:nvPicPr>
          <p:cNvPr id="6" name="object 11">
            <a:extLst>
              <a:ext uri="{FF2B5EF4-FFF2-40B4-BE49-F238E27FC236}">
                <a16:creationId xmlns:a16="http://schemas.microsoft.com/office/drawing/2014/main" id="{A0DDA4A3-786E-7810-0FA5-C2EAC1886DDD}"/>
              </a:ext>
            </a:extLst>
          </p:cNvPr>
          <p:cNvPicPr/>
          <p:nvPr/>
        </p:nvPicPr>
        <p:blipFill>
          <a:blip r:embed="rId2" cstate="print"/>
          <a:stretch>
            <a:fillRect/>
          </a:stretch>
        </p:blipFill>
        <p:spPr>
          <a:xfrm>
            <a:off x="4615544" y="250371"/>
            <a:ext cx="7271656" cy="6471104"/>
          </a:xfrm>
          <a:prstGeom prst="rect">
            <a:avLst/>
          </a:prstGeom>
        </p:spPr>
      </p:pic>
    </p:spTree>
    <p:extLst>
      <p:ext uri="{BB962C8B-B14F-4D97-AF65-F5344CB8AC3E}">
        <p14:creationId xmlns:p14="http://schemas.microsoft.com/office/powerpoint/2010/main" val="8088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459152" y="171218"/>
            <a:ext cx="4729410" cy="711504"/>
          </a:xfrm>
          <a:prstGeom prst="rect">
            <a:avLst/>
          </a:prstGeom>
        </p:spPr>
        <p:txBody>
          <a:bodyPr wrap="square" lIns="0" tIns="0" rIns="0" bIns="0" rtlCol="0">
            <a:noAutofit/>
          </a:bodyPr>
          <a:lstStyle/>
          <a:p>
            <a:pPr marL="12700" algn="ctr">
              <a:lnSpc>
                <a:spcPts val="5600"/>
              </a:lnSpc>
              <a:spcBef>
                <a:spcPts val="280"/>
              </a:spcBef>
            </a:pPr>
            <a:r>
              <a:rPr lang="en-IN" sz="5400" b="1" u="heavy" spc="-9" dirty="0">
                <a:solidFill>
                  <a:srgbClr val="C00000"/>
                </a:solidFill>
                <a:latin typeface="Times New Roman" panose="02020603050405020304" pitchFamily="18" charset="0"/>
                <a:cs typeface="Times New Roman" panose="02020603050405020304" pitchFamily="18" charset="0"/>
              </a:rPr>
              <a:t>P</a:t>
            </a:r>
            <a:r>
              <a:rPr lang="en-IN" sz="4000" b="1" u="heavy" spc="0" dirty="0">
                <a:solidFill>
                  <a:srgbClr val="C00000"/>
                </a:solidFill>
                <a:latin typeface="Times New Roman" panose="02020603050405020304" pitchFamily="18" charset="0"/>
                <a:cs typeface="Times New Roman" panose="02020603050405020304" pitchFamily="18" charset="0"/>
              </a:rPr>
              <a:t>rocess</a:t>
            </a:r>
            <a:r>
              <a:rPr lang="en-IN" sz="4000" b="1" u="heavy" spc="403" dirty="0">
                <a:solidFill>
                  <a:srgbClr val="C00000"/>
                </a:solidFill>
                <a:latin typeface="Times New Roman" panose="02020603050405020304" pitchFamily="18" charset="0"/>
                <a:cs typeface="Times New Roman" panose="02020603050405020304" pitchFamily="18" charset="0"/>
              </a:rPr>
              <a:t> </a:t>
            </a:r>
            <a:r>
              <a:rPr lang="en-IN" sz="5400" b="1" u="heavy" spc="-4" dirty="0">
                <a:solidFill>
                  <a:srgbClr val="C00000"/>
                </a:solidFill>
                <a:latin typeface="Times New Roman" panose="02020603050405020304" pitchFamily="18" charset="0"/>
                <a:cs typeface="Times New Roman" panose="02020603050405020304" pitchFamily="18" charset="0"/>
              </a:rPr>
              <a:t>F</a:t>
            </a:r>
            <a:r>
              <a:rPr lang="en-IN" sz="4000" b="1" u="heavy" spc="0" dirty="0">
                <a:solidFill>
                  <a:srgbClr val="C00000"/>
                </a:solidFill>
                <a:latin typeface="Times New Roman" panose="02020603050405020304" pitchFamily="18" charset="0"/>
                <a:cs typeface="Times New Roman" panose="02020603050405020304" pitchFamily="18" charset="0"/>
              </a:rPr>
              <a:t>l</a:t>
            </a:r>
            <a:r>
              <a:rPr lang="en-IN" sz="4000" b="1" u="heavy" spc="14" dirty="0">
                <a:solidFill>
                  <a:srgbClr val="C00000"/>
                </a:solidFill>
                <a:latin typeface="Times New Roman" panose="02020603050405020304" pitchFamily="18" charset="0"/>
                <a:cs typeface="Times New Roman" panose="02020603050405020304" pitchFamily="18" charset="0"/>
              </a:rPr>
              <a:t>o</a:t>
            </a:r>
            <a:r>
              <a:rPr lang="en-IN" sz="4000" b="1" u="heavy" spc="0" dirty="0">
                <a:solidFill>
                  <a:srgbClr val="C00000"/>
                </a:solidFill>
                <a:latin typeface="Times New Roman" panose="02020603050405020304" pitchFamily="18" charset="0"/>
                <a:cs typeface="Times New Roman" panose="02020603050405020304" pitchFamily="18" charset="0"/>
              </a:rPr>
              <a:t>w</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63286" y="1209294"/>
            <a:ext cx="11321142" cy="2605201"/>
          </a:xfrm>
          <a:prstGeom prst="rect">
            <a:avLst/>
          </a:prstGeom>
        </p:spPr>
        <p:txBody>
          <a:bodyPr wrap="square" lIns="0" tIns="0" rIns="0" bIns="0" rtlCol="0">
            <a:noAutofit/>
          </a:bodyPr>
          <a:lstStyle/>
          <a:p>
            <a:pPr marL="12700" algn="just">
              <a:lnSpc>
                <a:spcPts val="3715"/>
              </a:lnSpc>
              <a:spcBef>
                <a:spcPts val="185"/>
              </a:spcBef>
            </a:pPr>
            <a:r>
              <a:rPr sz="4200" spc="0" baseline="1035" dirty="0">
                <a:solidFill>
                  <a:srgbClr val="EB3C9F"/>
                </a:solidFill>
                <a:latin typeface="Arial"/>
                <a:cs typeface="Arial"/>
              </a:rPr>
              <a:t>•</a:t>
            </a:r>
            <a:r>
              <a:rPr sz="4200" spc="495" baseline="1035" dirty="0">
                <a:solidFill>
                  <a:srgbClr val="EB3C9F"/>
                </a:solidFill>
                <a:latin typeface="Arial"/>
                <a:cs typeface="Arial"/>
              </a:rPr>
              <a:t> </a:t>
            </a:r>
            <a:r>
              <a:rPr sz="2400" spc="-179" dirty="0">
                <a:latin typeface="Times New Roman" panose="02020603050405020304" pitchFamily="18" charset="0"/>
                <a:cs typeface="Times New Roman" panose="02020603050405020304" pitchFamily="18" charset="0"/>
              </a:rPr>
              <a:t>P</a:t>
            </a:r>
            <a:r>
              <a:rPr sz="2400" spc="0" dirty="0">
                <a:latin typeface="Times New Roman" panose="02020603050405020304" pitchFamily="18" charset="0"/>
                <a:cs typeface="Times New Roman" panose="02020603050405020304" pitchFamily="18" charset="0"/>
              </a:rPr>
              <a:t>ro</a:t>
            </a:r>
            <a:r>
              <a:rPr sz="2400" spc="-9" dirty="0">
                <a:latin typeface="Times New Roman" panose="02020603050405020304" pitchFamily="18" charset="0"/>
                <a:cs typeface="Times New Roman" panose="02020603050405020304" pitchFamily="18" charset="0"/>
              </a:rPr>
              <a:t>c</a:t>
            </a:r>
            <a:r>
              <a:rPr sz="2400" spc="0" dirty="0">
                <a:latin typeface="Times New Roman" panose="02020603050405020304" pitchFamily="18" charset="0"/>
                <a:cs typeface="Times New Roman" panose="02020603050405020304" pitchFamily="18" charset="0"/>
              </a:rPr>
              <a:t>ess Flow</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shows</a:t>
            </a:r>
            <a:r>
              <a:rPr sz="2400" spc="-4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how</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the</a:t>
            </a:r>
            <a:r>
              <a:rPr sz="2400" spc="-14"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fram</a:t>
            </a:r>
            <a:r>
              <a:rPr sz="2400" b="1" spc="9" dirty="0">
                <a:solidFill>
                  <a:srgbClr val="00B050"/>
                </a:solidFill>
                <a:latin typeface="Times New Roman" panose="02020603050405020304" pitchFamily="18" charset="0"/>
                <a:cs typeface="Times New Roman" panose="02020603050405020304" pitchFamily="18" charset="0"/>
              </a:rPr>
              <a:t>e</a:t>
            </a:r>
            <a:r>
              <a:rPr sz="2400" b="1" spc="0" dirty="0">
                <a:solidFill>
                  <a:srgbClr val="00B050"/>
                </a:solidFill>
                <a:latin typeface="Times New Roman" panose="02020603050405020304" pitchFamily="18" charset="0"/>
                <a:cs typeface="Times New Roman" panose="02020603050405020304" pitchFamily="18" charset="0"/>
              </a:rPr>
              <a:t>work</a:t>
            </a:r>
            <a:r>
              <a:rPr lang="en-IN" sz="2400" b="1" spc="0"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act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v</a:t>
            </a:r>
            <a:r>
              <a:rPr sz="2400" b="1" spc="1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es</a:t>
            </a:r>
            <a:r>
              <a:rPr sz="2400" b="1" spc="-64" dirty="0">
                <a:solidFill>
                  <a:srgbClr val="00B050"/>
                </a:solidFill>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d</a:t>
            </a:r>
            <a:r>
              <a:rPr sz="2400" spc="-2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the</a:t>
            </a:r>
            <a:r>
              <a:rPr sz="2400" spc="-14"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act</a:t>
            </a:r>
            <a:r>
              <a:rPr sz="2400" b="1" spc="4" dirty="0">
                <a:solidFill>
                  <a:srgbClr val="00B050"/>
                </a:solidFill>
                <a:latin typeface="Times New Roman" panose="02020603050405020304" pitchFamily="18" charset="0"/>
                <a:cs typeface="Times New Roman" panose="02020603050405020304" pitchFamily="18" charset="0"/>
              </a:rPr>
              <a:t>i</a:t>
            </a:r>
            <a:r>
              <a:rPr sz="2400" b="1" spc="-9" dirty="0">
                <a:solidFill>
                  <a:srgbClr val="00B050"/>
                </a:solidFill>
                <a:latin typeface="Times New Roman" panose="02020603050405020304" pitchFamily="18" charset="0"/>
                <a:cs typeface="Times New Roman" panose="02020603050405020304" pitchFamily="18" charset="0"/>
              </a:rPr>
              <a:t>o</a:t>
            </a:r>
            <a:r>
              <a:rPr sz="2400" b="1" spc="0" dirty="0">
                <a:solidFill>
                  <a:srgbClr val="00B050"/>
                </a:solidFill>
                <a:latin typeface="Times New Roman" panose="02020603050405020304" pitchFamily="18" charset="0"/>
                <a:cs typeface="Times New Roman" panose="02020603050405020304" pitchFamily="18" charset="0"/>
              </a:rPr>
              <a:t>ns</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d the</a:t>
            </a:r>
            <a:r>
              <a:rPr sz="2400" spc="-39"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a</a:t>
            </a:r>
            <a:r>
              <a:rPr sz="2400" b="1" spc="0" dirty="0">
                <a:solidFill>
                  <a:srgbClr val="00B050"/>
                </a:solidFill>
                <a:latin typeface="Times New Roman" panose="02020603050405020304" pitchFamily="18" charset="0"/>
                <a:cs typeface="Times New Roman" panose="02020603050405020304" pitchFamily="18" charset="0"/>
              </a:rPr>
              <a:t>sks</a:t>
            </a:r>
            <a:r>
              <a:rPr sz="2400" spc="0" dirty="0">
                <a:latin typeface="Times New Roman" panose="02020603050405020304" pitchFamily="18" charset="0"/>
                <a:cs typeface="Times New Roman" panose="02020603050405020304" pitchFamily="18" charset="0"/>
              </a:rPr>
              <a:t> th</a:t>
            </a:r>
            <a:r>
              <a:rPr sz="2400" spc="9" dirty="0">
                <a:latin typeface="Times New Roman" panose="02020603050405020304" pitchFamily="18" charset="0"/>
                <a:cs typeface="Times New Roman" panose="02020603050405020304" pitchFamily="18" charset="0"/>
              </a:rPr>
              <a:t>a</a:t>
            </a:r>
            <a:r>
              <a:rPr sz="2400" spc="0" dirty="0">
                <a:latin typeface="Times New Roman" panose="02020603050405020304" pitchFamily="18" charset="0"/>
                <a:cs typeface="Times New Roman" panose="02020603050405020304" pitchFamily="18" charset="0"/>
              </a:rPr>
              <a:t>t</a:t>
            </a:r>
            <a:r>
              <a:rPr sz="2400" spc="-19" dirty="0">
                <a:latin typeface="Times New Roman" panose="02020603050405020304" pitchFamily="18" charset="0"/>
                <a:cs typeface="Times New Roman" panose="02020603050405020304" pitchFamily="18" charset="0"/>
              </a:rPr>
              <a:t> </a:t>
            </a:r>
            <a:r>
              <a:rPr sz="2400" spc="-9" dirty="0">
                <a:latin typeface="Times New Roman" panose="02020603050405020304" pitchFamily="18" charset="0"/>
                <a:cs typeface="Times New Roman" panose="02020603050405020304" pitchFamily="18" charset="0"/>
              </a:rPr>
              <a:t>o</a:t>
            </a:r>
            <a:r>
              <a:rPr sz="2400" spc="0" dirty="0">
                <a:latin typeface="Times New Roman" panose="02020603050405020304" pitchFamily="18" charset="0"/>
                <a:cs typeface="Times New Roman" panose="02020603050405020304" pitchFamily="18" charset="0"/>
              </a:rPr>
              <a:t>c</a:t>
            </a:r>
            <a:r>
              <a:rPr sz="2400" spc="-14" dirty="0">
                <a:latin typeface="Times New Roman" panose="02020603050405020304" pitchFamily="18" charset="0"/>
                <a:cs typeface="Times New Roman" panose="02020603050405020304" pitchFamily="18" charset="0"/>
              </a:rPr>
              <a:t>c</a:t>
            </a:r>
            <a:r>
              <a:rPr sz="2400" spc="0" dirty="0">
                <a:latin typeface="Times New Roman" panose="02020603050405020304" pitchFamily="18" charset="0"/>
                <a:cs typeface="Times New Roman" panose="02020603050405020304" pitchFamily="18" charset="0"/>
              </a:rPr>
              <a:t>ur </a:t>
            </a:r>
            <a:r>
              <a:rPr sz="2400" spc="14" dirty="0">
                <a:latin typeface="Times New Roman" panose="02020603050405020304" pitchFamily="18" charset="0"/>
                <a:cs typeface="Times New Roman" panose="02020603050405020304" pitchFamily="18" charset="0"/>
              </a:rPr>
              <a:t>w</a:t>
            </a:r>
            <a:r>
              <a:rPr sz="2400" spc="0" dirty="0">
                <a:latin typeface="Times New Roman" panose="02020603050405020304" pitchFamily="18" charset="0"/>
                <a:cs typeface="Times New Roman" panose="02020603050405020304" pitchFamily="18" charset="0"/>
              </a:rPr>
              <a:t>i</a:t>
            </a:r>
            <a:r>
              <a:rPr sz="2400" spc="4" dirty="0">
                <a:latin typeface="Times New Roman" panose="02020603050405020304" pitchFamily="18" charset="0"/>
                <a:cs typeface="Times New Roman" panose="02020603050405020304" pitchFamily="18" charset="0"/>
              </a:rPr>
              <a:t>t</a:t>
            </a:r>
            <a:r>
              <a:rPr sz="2400" spc="0" dirty="0">
                <a:latin typeface="Times New Roman" panose="02020603050405020304" pitchFamily="18" charset="0"/>
                <a:cs typeface="Times New Roman" panose="02020603050405020304" pitchFamily="18" charset="0"/>
              </a:rPr>
              <a:t>h</a:t>
            </a:r>
            <a:r>
              <a:rPr sz="2400" spc="9"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n</a:t>
            </a:r>
            <a:r>
              <a:rPr sz="2400" spc="-6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e</a:t>
            </a:r>
            <a:r>
              <a:rPr sz="2400" spc="9" dirty="0">
                <a:latin typeface="Times New Roman" panose="02020603050405020304" pitchFamily="18" charset="0"/>
                <a:cs typeface="Times New Roman" panose="02020603050405020304" pitchFamily="18" charset="0"/>
              </a:rPr>
              <a:t>a</a:t>
            </a:r>
            <a:r>
              <a:rPr sz="2400" spc="0" dirty="0">
                <a:latin typeface="Times New Roman" panose="02020603050405020304" pitchFamily="18" charset="0"/>
                <a:cs typeface="Times New Roman" panose="02020603050405020304" pitchFamily="18" charset="0"/>
              </a:rPr>
              <a:t>ch</a:t>
            </a:r>
            <a:r>
              <a:rPr sz="2400" spc="-2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act</a:t>
            </a:r>
            <a:r>
              <a:rPr sz="2400" spc="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v</a:t>
            </a:r>
            <a:r>
              <a:rPr sz="2400" spc="1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ty</a:t>
            </a:r>
            <a:r>
              <a:rPr sz="2400" spc="-4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4" dirty="0">
                <a:latin typeface="Times New Roman" panose="02020603050405020304" pitchFamily="18" charset="0"/>
                <a:cs typeface="Times New Roman" panose="02020603050405020304" pitchFamily="18" charset="0"/>
              </a:rPr>
              <a:t>r</a:t>
            </a:r>
            <a:r>
              <a:rPr sz="2400" spc="0" dirty="0">
                <a:latin typeface="Times New Roman" panose="02020603050405020304" pitchFamily="18" charset="0"/>
                <a:cs typeface="Times New Roman" panose="02020603050405020304" pitchFamily="18" charset="0"/>
              </a:rPr>
              <a:t>e or</a:t>
            </a:r>
            <a:r>
              <a:rPr sz="2400" spc="-9" dirty="0">
                <a:latin typeface="Times New Roman" panose="02020603050405020304" pitchFamily="18" charset="0"/>
                <a:cs typeface="Times New Roman" panose="02020603050405020304" pitchFamily="18" charset="0"/>
              </a:rPr>
              <a:t>g</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iz</a:t>
            </a:r>
            <a:r>
              <a:rPr sz="2400" spc="4" dirty="0">
                <a:latin typeface="Times New Roman" panose="02020603050405020304" pitchFamily="18" charset="0"/>
                <a:cs typeface="Times New Roman" panose="02020603050405020304" pitchFamily="18" charset="0"/>
              </a:rPr>
              <a:t>e</a:t>
            </a:r>
            <a:r>
              <a:rPr sz="2400" spc="0" dirty="0">
                <a:latin typeface="Times New Roman" panose="02020603050405020304" pitchFamily="18" charset="0"/>
                <a:cs typeface="Times New Roman" panose="02020603050405020304" pitchFamily="18" charset="0"/>
              </a:rPr>
              <a:t>d</a:t>
            </a:r>
            <a:r>
              <a:rPr sz="2400" spc="-2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w</a:t>
            </a:r>
            <a:r>
              <a:rPr sz="2400" spc="1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th</a:t>
            </a:r>
            <a:r>
              <a:rPr sz="2400" spc="-3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r</a:t>
            </a:r>
            <a:r>
              <a:rPr sz="2400" spc="9" dirty="0">
                <a:latin typeface="Times New Roman" panose="02020603050405020304" pitchFamily="18" charset="0"/>
                <a:cs typeface="Times New Roman" panose="02020603050405020304" pitchFamily="18" charset="0"/>
              </a:rPr>
              <a:t>e</a:t>
            </a:r>
            <a:r>
              <a:rPr sz="2400" spc="0" dirty="0">
                <a:latin typeface="Times New Roman" panose="02020603050405020304" pitchFamily="18" charset="0"/>
                <a:cs typeface="Times New Roman" panose="02020603050405020304" pitchFamily="18" charset="0"/>
              </a:rPr>
              <a:t>s</a:t>
            </a:r>
            <a:r>
              <a:rPr sz="2400" spc="-9" dirty="0">
                <a:latin typeface="Times New Roman" panose="02020603050405020304" pitchFamily="18" charset="0"/>
                <a:cs typeface="Times New Roman" panose="02020603050405020304" pitchFamily="18" charset="0"/>
              </a:rPr>
              <a:t>p</a:t>
            </a:r>
            <a:r>
              <a:rPr sz="2400" spc="0" dirty="0">
                <a:latin typeface="Times New Roman" panose="02020603050405020304" pitchFamily="18" charset="0"/>
                <a:cs typeface="Times New Roman" panose="02020603050405020304" pitchFamily="18" charset="0"/>
              </a:rPr>
              <a:t>ect </a:t>
            </a:r>
            <a:r>
              <a:rPr sz="2400" spc="9" dirty="0">
                <a:latin typeface="Times New Roman" panose="02020603050405020304" pitchFamily="18" charset="0"/>
                <a:cs typeface="Times New Roman" panose="02020603050405020304" pitchFamily="18" charset="0"/>
              </a:rPr>
              <a:t>t</a:t>
            </a:r>
            <a:r>
              <a:rPr sz="2400" spc="0" dirty="0">
                <a:latin typeface="Times New Roman" panose="02020603050405020304" pitchFamily="18" charset="0"/>
                <a:cs typeface="Times New Roman" panose="02020603050405020304" pitchFamily="18" charset="0"/>
              </a:rPr>
              <a:t>o</a:t>
            </a:r>
            <a:r>
              <a:rPr sz="2400" spc="-29"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sequ</a:t>
            </a:r>
            <a:r>
              <a:rPr sz="2400" b="1" spc="9" dirty="0">
                <a:solidFill>
                  <a:srgbClr val="00B050"/>
                </a:solidFill>
                <a:latin typeface="Times New Roman" panose="02020603050405020304" pitchFamily="18" charset="0"/>
                <a:cs typeface="Times New Roman" panose="02020603050405020304" pitchFamily="18" charset="0"/>
              </a:rPr>
              <a:t>e</a:t>
            </a:r>
            <a:r>
              <a:rPr sz="2400" b="1" spc="0" dirty="0">
                <a:solidFill>
                  <a:srgbClr val="00B050"/>
                </a:solidFill>
                <a:latin typeface="Times New Roman" panose="02020603050405020304" pitchFamily="18" charset="0"/>
                <a:cs typeface="Times New Roman" panose="02020603050405020304" pitchFamily="18" charset="0"/>
              </a:rPr>
              <a:t>nce</a:t>
            </a:r>
            <a:r>
              <a:rPr lang="en-IN" sz="2400" b="1" spc="0"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a:t>
            </a:r>
            <a:r>
              <a:rPr sz="2400" b="1" spc="9" dirty="0">
                <a:solidFill>
                  <a:srgbClr val="00B050"/>
                </a:solidFill>
                <a:latin typeface="Times New Roman" panose="02020603050405020304" pitchFamily="18" charset="0"/>
                <a:cs typeface="Times New Roman" panose="02020603050405020304" pitchFamily="18" charset="0"/>
              </a:rPr>
              <a:t>n</a:t>
            </a:r>
            <a:r>
              <a:rPr sz="2400" b="1" spc="0" dirty="0">
                <a:solidFill>
                  <a:srgbClr val="00B050"/>
                </a:solidFill>
                <a:latin typeface="Times New Roman" panose="02020603050405020304" pitchFamily="18" charset="0"/>
                <a:cs typeface="Times New Roman" panose="02020603050405020304" pitchFamily="18" charset="0"/>
              </a:rPr>
              <a:t>d</a:t>
            </a:r>
            <a:r>
              <a:rPr sz="2400" b="1" spc="-29"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me</a:t>
            </a:r>
            <a:r>
              <a:rPr sz="2400" spc="0" dirty="0">
                <a:latin typeface="Times New Roman" panose="02020603050405020304" pitchFamily="18" charset="0"/>
                <a:cs typeface="Times New Roman" panose="02020603050405020304" pitchFamily="18" charset="0"/>
              </a:rPr>
              <a:t>.</a:t>
            </a:r>
            <a:endParaRPr sz="3500" dirty="0">
              <a:latin typeface="Times New Roman" panose="02020603050405020304" pitchFamily="18" charset="0"/>
              <a:cs typeface="Times New Roman" panose="02020603050405020304" pitchFamily="18" charset="0"/>
            </a:endParaRPr>
          </a:p>
        </p:txBody>
      </p:sp>
      <p:sp>
        <p:nvSpPr>
          <p:cNvPr id="2" name="object 2"/>
          <p:cNvSpPr txBox="1"/>
          <p:nvPr/>
        </p:nvSpPr>
        <p:spPr>
          <a:xfrm>
            <a:off x="6278131" y="1056894"/>
            <a:ext cx="204710" cy="152400"/>
          </a:xfrm>
          <a:prstGeom prst="rect">
            <a:avLst/>
          </a:prstGeom>
        </p:spPr>
        <p:txBody>
          <a:bodyPr wrap="square" lIns="0" tIns="0" rIns="0" bIns="0" rtlCol="0">
            <a:noAutofit/>
          </a:bodyPr>
          <a:lstStyle/>
          <a:p>
            <a:pPr marL="25400">
              <a:lnSpc>
                <a:spcPts val="1000"/>
              </a:lnSpc>
            </a:pPr>
            <a:endParaRPr sz="1000"/>
          </a:p>
        </p:txBody>
      </p:sp>
      <p:sp>
        <p:nvSpPr>
          <p:cNvPr id="15" name="object 3">
            <a:extLst>
              <a:ext uri="{FF2B5EF4-FFF2-40B4-BE49-F238E27FC236}">
                <a16:creationId xmlns:a16="http://schemas.microsoft.com/office/drawing/2014/main" id="{67802764-661A-005D-EF8E-A4B8E5954CD7}"/>
              </a:ext>
            </a:extLst>
          </p:cNvPr>
          <p:cNvSpPr txBox="1"/>
          <p:nvPr/>
        </p:nvSpPr>
        <p:spPr>
          <a:xfrm>
            <a:off x="2117834" y="3022702"/>
            <a:ext cx="7585458" cy="535372"/>
          </a:xfrm>
          <a:prstGeom prst="rect">
            <a:avLst/>
          </a:prstGeom>
        </p:spPr>
        <p:txBody>
          <a:bodyPr wrap="square" lIns="0" tIns="0" rIns="0" bIns="0" rtlCol="0">
            <a:noAutofit/>
          </a:bodyPr>
          <a:lstStyle/>
          <a:p>
            <a:pPr marL="12700" algn="ctr">
              <a:lnSpc>
                <a:spcPts val="4215"/>
              </a:lnSpc>
              <a:spcBef>
                <a:spcPts val="210"/>
              </a:spcBef>
            </a:pPr>
            <a:r>
              <a:rPr sz="4000" b="1" spc="-454" dirty="0">
                <a:solidFill>
                  <a:srgbClr val="C00000"/>
                </a:solidFill>
                <a:latin typeface="Times New Roman" panose="02020603050405020304" pitchFamily="18" charset="0"/>
                <a:cs typeface="Times New Roman" panose="02020603050405020304" pitchFamily="18" charset="0"/>
              </a:rPr>
              <a:t>T</a:t>
            </a:r>
            <a:r>
              <a:rPr sz="4000" b="1" spc="0" dirty="0">
                <a:solidFill>
                  <a:srgbClr val="C00000"/>
                </a:solidFill>
                <a:latin typeface="Times New Roman" panose="02020603050405020304" pitchFamily="18" charset="0"/>
                <a:cs typeface="Times New Roman" panose="02020603050405020304" pitchFamily="18" charset="0"/>
              </a:rPr>
              <a:t>ypes of</a:t>
            </a:r>
            <a:r>
              <a:rPr sz="4000" b="1" spc="-14"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pro</a:t>
            </a:r>
            <a:r>
              <a:rPr sz="4000" b="1" spc="19" dirty="0">
                <a:solidFill>
                  <a:srgbClr val="C00000"/>
                </a:solidFill>
                <a:latin typeface="Times New Roman" panose="02020603050405020304" pitchFamily="18" charset="0"/>
                <a:cs typeface="Times New Roman" panose="02020603050405020304" pitchFamily="18" charset="0"/>
              </a:rPr>
              <a:t>c</a:t>
            </a:r>
            <a:r>
              <a:rPr sz="4000" b="1" spc="0" dirty="0">
                <a:solidFill>
                  <a:srgbClr val="C00000"/>
                </a:solidFill>
                <a:latin typeface="Times New Roman" panose="02020603050405020304" pitchFamily="18" charset="0"/>
                <a:cs typeface="Times New Roman" panose="02020603050405020304" pitchFamily="18" charset="0"/>
              </a:rPr>
              <a:t>ess</a:t>
            </a:r>
            <a:r>
              <a:rPr sz="4000" b="1" spc="-59"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flows</a:t>
            </a:r>
            <a:r>
              <a:rPr sz="4000" b="1" spc="-14"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in S</a:t>
            </a:r>
            <a:r>
              <a:rPr sz="4000" b="1" spc="-14" dirty="0">
                <a:solidFill>
                  <a:srgbClr val="C00000"/>
                </a:solidFill>
                <a:latin typeface="Times New Roman" panose="02020603050405020304" pitchFamily="18" charset="0"/>
                <a:cs typeface="Times New Roman" panose="02020603050405020304" pitchFamily="18" charset="0"/>
              </a:rPr>
              <a:t>D</a:t>
            </a:r>
            <a:r>
              <a:rPr sz="4000" b="1" spc="4" dirty="0">
                <a:solidFill>
                  <a:srgbClr val="C00000"/>
                </a:solidFill>
                <a:latin typeface="Times New Roman" panose="02020603050405020304" pitchFamily="18" charset="0"/>
                <a:cs typeface="Times New Roman" panose="02020603050405020304" pitchFamily="18" charset="0"/>
              </a:rPr>
              <a:t>L</a:t>
            </a:r>
            <a:r>
              <a:rPr sz="4000" b="1" spc="0" dirty="0">
                <a:solidFill>
                  <a:srgbClr val="C00000"/>
                </a:solidFill>
                <a:latin typeface="Times New Roman" panose="02020603050405020304" pitchFamily="18" charset="0"/>
                <a:cs typeface="Times New Roman" panose="02020603050405020304" pitchFamily="18" charset="0"/>
              </a:rPr>
              <a:t>C</a:t>
            </a:r>
            <a:endParaRPr sz="4000" b="1" dirty="0">
              <a:solidFill>
                <a:srgbClr val="C0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B528CA9-BD67-7EAB-8071-E2D41943A414}"/>
              </a:ext>
            </a:extLst>
          </p:cNvPr>
          <p:cNvSpPr txBox="1"/>
          <p:nvPr/>
        </p:nvSpPr>
        <p:spPr>
          <a:xfrm>
            <a:off x="3585522" y="4141067"/>
            <a:ext cx="6117770" cy="2226635"/>
          </a:xfrm>
          <a:prstGeom prst="rect">
            <a:avLst/>
          </a:prstGeom>
          <a:noFill/>
        </p:spPr>
        <p:txBody>
          <a:bodyPr wrap="square">
            <a:spAutoFit/>
          </a:bodyPr>
          <a:lstStyle/>
          <a:p>
            <a:pPr marL="12700" marR="57195">
              <a:lnSpc>
                <a:spcPts val="3195"/>
              </a:lnSpc>
              <a:spcBef>
                <a:spcPts val="159"/>
              </a:spcBef>
            </a:pPr>
            <a:r>
              <a:rPr lang="en-US" sz="3600" spc="-9" baseline="1196" dirty="0">
                <a:latin typeface="Times New Roman" panose="02020603050405020304" pitchFamily="18" charset="0"/>
                <a:cs typeface="Times New Roman" panose="02020603050405020304" pitchFamily="18" charset="0"/>
              </a:rPr>
              <a:t>1</a:t>
            </a:r>
            <a:r>
              <a:rPr lang="en-US" sz="3600" spc="0" baseline="1196" dirty="0">
                <a:latin typeface="Times New Roman" panose="02020603050405020304" pitchFamily="18" charset="0"/>
                <a:cs typeface="Times New Roman" panose="02020603050405020304" pitchFamily="18" charset="0"/>
              </a:rPr>
              <a:t>.</a:t>
            </a:r>
            <a:r>
              <a:rPr lang="en-US" sz="3600" spc="-139" baseline="1196"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Lin</a:t>
            </a:r>
            <a:r>
              <a:rPr lang="en-US" sz="2800" spc="-14" dirty="0">
                <a:latin typeface="Times New Roman" panose="02020603050405020304" pitchFamily="18" charset="0"/>
                <a:cs typeface="Times New Roman" panose="02020603050405020304" pitchFamily="18" charset="0"/>
              </a:rPr>
              <a:t>e</a:t>
            </a:r>
            <a:r>
              <a:rPr lang="en-US" sz="2800" spc="0" dirty="0">
                <a:latin typeface="Times New Roman" panose="02020603050405020304" pitchFamily="18" charset="0"/>
                <a:cs typeface="Times New Roman" panose="02020603050405020304" pitchFamily="18" charset="0"/>
              </a:rPr>
              <a:t>ar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a:t>
            </a:r>
            <a:r>
              <a:rPr lang="en-US" sz="2800" spc="-2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F</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ow</a:t>
            </a:r>
            <a:endParaRPr lang="en-US" sz="2800" dirty="0">
              <a:latin typeface="Times New Roman" panose="02020603050405020304" pitchFamily="18" charset="0"/>
              <a:cs typeface="Times New Roman" panose="02020603050405020304" pitchFamily="18" charset="0"/>
            </a:endParaRPr>
          </a:p>
          <a:p>
            <a:pPr marL="12700" marR="57195">
              <a:lnSpc>
                <a:spcPct val="96761"/>
              </a:lnSpc>
              <a:spcBef>
                <a:spcPts val="966"/>
              </a:spcBef>
            </a:pPr>
            <a:r>
              <a:rPr lang="en-US" sz="2000" spc="-9" dirty="0">
                <a:latin typeface="Times New Roman" panose="02020603050405020304" pitchFamily="18" charset="0"/>
                <a:cs typeface="Times New Roman" panose="02020603050405020304" pitchFamily="18" charset="0"/>
              </a:rPr>
              <a:t>2</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I</a:t>
            </a:r>
            <a:r>
              <a:rPr lang="en-US" sz="2800" spc="9" dirty="0">
                <a:latin typeface="Times New Roman" panose="02020603050405020304" pitchFamily="18" charset="0"/>
                <a:cs typeface="Times New Roman" panose="02020603050405020304" pitchFamily="18" charset="0"/>
              </a:rPr>
              <a:t>t</a:t>
            </a:r>
            <a:r>
              <a:rPr lang="en-US" sz="2800" spc="0" dirty="0">
                <a:latin typeface="Times New Roman" panose="02020603050405020304" pitchFamily="18" charset="0"/>
                <a:cs typeface="Times New Roman" panose="02020603050405020304" pitchFamily="18" charset="0"/>
              </a:rPr>
              <a:t>er</a:t>
            </a:r>
            <a:r>
              <a:rPr lang="en-US" sz="2800" spc="9" dirty="0">
                <a:latin typeface="Times New Roman" panose="02020603050405020304" pitchFamily="18" charset="0"/>
                <a:cs typeface="Times New Roman" panose="02020603050405020304" pitchFamily="18" charset="0"/>
              </a:rPr>
              <a:t>at</a:t>
            </a:r>
            <a:r>
              <a:rPr lang="en-US" sz="2800" spc="0" dirty="0">
                <a:latin typeface="Times New Roman" panose="02020603050405020304" pitchFamily="18" charset="0"/>
                <a:cs typeface="Times New Roman" panose="02020603050405020304" pitchFamily="18" charset="0"/>
              </a:rPr>
              <a:t>ive</a:t>
            </a:r>
            <a:r>
              <a:rPr lang="en-US" sz="2800" spc="-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a:t>
            </a:r>
            <a:r>
              <a:rPr lang="en-US" sz="2800" spc="-2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F</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ow</a:t>
            </a:r>
            <a:endParaRPr lang="en-US" sz="2800" dirty="0">
              <a:latin typeface="Times New Roman" panose="02020603050405020304" pitchFamily="18" charset="0"/>
              <a:cs typeface="Times New Roman" panose="02020603050405020304" pitchFamily="18" charset="0"/>
            </a:endParaRPr>
          </a:p>
          <a:p>
            <a:pPr marL="12700">
              <a:lnSpc>
                <a:spcPct val="96761"/>
              </a:lnSpc>
              <a:spcBef>
                <a:spcPts val="1127"/>
              </a:spcBef>
            </a:pPr>
            <a:r>
              <a:rPr lang="en-US" sz="2000" spc="-9" dirty="0">
                <a:latin typeface="Times New Roman" panose="02020603050405020304" pitchFamily="18" charset="0"/>
                <a:cs typeface="Times New Roman" panose="02020603050405020304" pitchFamily="18" charset="0"/>
              </a:rPr>
              <a:t>3</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Ev</a:t>
            </a:r>
            <a:r>
              <a:rPr lang="en-US" sz="2800" spc="-9" dirty="0">
                <a:latin typeface="Times New Roman" panose="02020603050405020304" pitchFamily="18" charset="0"/>
                <a:cs typeface="Times New Roman" panose="02020603050405020304" pitchFamily="18" charset="0"/>
              </a:rPr>
              <a:t>o</a:t>
            </a:r>
            <a:r>
              <a:rPr lang="en-US" sz="2800" spc="0" dirty="0">
                <a:latin typeface="Times New Roman" panose="02020603050405020304" pitchFamily="18" charset="0"/>
                <a:cs typeface="Times New Roman" panose="02020603050405020304" pitchFamily="18" charset="0"/>
              </a:rPr>
              <a:t>lut</a:t>
            </a:r>
            <a:r>
              <a:rPr lang="en-US" sz="2800" spc="9" dirty="0">
                <a:latin typeface="Times New Roman" panose="02020603050405020304" pitchFamily="18" charset="0"/>
                <a:cs typeface="Times New Roman" panose="02020603050405020304" pitchFamily="18" charset="0"/>
              </a:rPr>
              <a:t>i</a:t>
            </a:r>
            <a:r>
              <a:rPr lang="en-US" sz="2800" spc="0" dirty="0">
                <a:latin typeface="Times New Roman" panose="02020603050405020304" pitchFamily="18" charset="0"/>
                <a:cs typeface="Times New Roman" panose="02020603050405020304" pitchFamily="18" charset="0"/>
              </a:rPr>
              <a:t>o</a:t>
            </a:r>
            <a:r>
              <a:rPr lang="en-US" sz="2800" spc="-9" dirty="0">
                <a:latin typeface="Times New Roman" panose="02020603050405020304" pitchFamily="18" charset="0"/>
                <a:cs typeface="Times New Roman" panose="02020603050405020304" pitchFamily="18" charset="0"/>
              </a:rPr>
              <a:t>n</a:t>
            </a:r>
            <a:r>
              <a:rPr lang="en-US" sz="2800" spc="0" dirty="0">
                <a:latin typeface="Times New Roman" panose="02020603050405020304" pitchFamily="18" charset="0"/>
                <a:cs typeface="Times New Roman" panose="02020603050405020304" pitchFamily="18" charset="0"/>
              </a:rPr>
              <a:t>a</a:t>
            </a:r>
            <a:r>
              <a:rPr lang="en-US" sz="2800" spc="9" dirty="0">
                <a:latin typeface="Times New Roman" panose="02020603050405020304" pitchFamily="18" charset="0"/>
                <a:cs typeface="Times New Roman" panose="02020603050405020304" pitchFamily="18" charset="0"/>
              </a:rPr>
              <a:t>r</a:t>
            </a:r>
            <a:r>
              <a:rPr lang="en-US" sz="2800" spc="0" dirty="0">
                <a:latin typeface="Times New Roman" panose="02020603050405020304" pitchFamily="18" charset="0"/>
                <a:cs typeface="Times New Roman" panose="02020603050405020304" pitchFamily="18" charset="0"/>
              </a:rPr>
              <a:t>y</a:t>
            </a:r>
            <a:r>
              <a:rPr lang="en-US" sz="2800" spc="-34"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 Flow</a:t>
            </a:r>
            <a:endParaRPr lang="en-US" sz="2800" dirty="0">
              <a:latin typeface="Times New Roman" panose="02020603050405020304" pitchFamily="18" charset="0"/>
              <a:cs typeface="Times New Roman" panose="02020603050405020304" pitchFamily="18" charset="0"/>
            </a:endParaRPr>
          </a:p>
          <a:p>
            <a:pPr marL="12700" marR="57195">
              <a:lnSpc>
                <a:spcPct val="96761"/>
              </a:lnSpc>
              <a:spcBef>
                <a:spcPts val="1102"/>
              </a:spcBef>
            </a:pPr>
            <a:r>
              <a:rPr lang="en-US" sz="2000" spc="-9" dirty="0">
                <a:latin typeface="Times New Roman" panose="02020603050405020304" pitchFamily="18" charset="0"/>
                <a:cs typeface="Times New Roman" panose="02020603050405020304" pitchFamily="18" charset="0"/>
              </a:rPr>
              <a:t>4</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a</a:t>
            </a:r>
            <a:r>
              <a:rPr lang="en-US" sz="2800" spc="9" dirty="0">
                <a:latin typeface="Times New Roman" panose="02020603050405020304" pitchFamily="18" charset="0"/>
                <a:cs typeface="Times New Roman" panose="02020603050405020304" pitchFamily="18" charset="0"/>
              </a:rPr>
              <a:t>r</a:t>
            </a:r>
            <a:r>
              <a:rPr lang="en-US" sz="2800" spc="0" dirty="0">
                <a:latin typeface="Times New Roman" panose="02020603050405020304" pitchFamily="18" charset="0"/>
                <a:cs typeface="Times New Roman" panose="02020603050405020304" pitchFamily="18" charset="0"/>
              </a:rPr>
              <a:t>a</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lel</a:t>
            </a:r>
            <a:r>
              <a:rPr lang="en-US" sz="2800" spc="-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 Flow</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3"/>
          <p:cNvSpPr txBox="1">
            <a:spLocks noGrp="1"/>
          </p:cNvSpPr>
          <p:nvPr>
            <p:ph type="title"/>
          </p:nvPr>
        </p:nvSpPr>
        <p:spPr>
          <a:xfrm>
            <a:off x="1450975" y="998537"/>
            <a:ext cx="9928225" cy="4206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2"/>
              </a:buClr>
              <a:buSzPts val="3600"/>
              <a:buFont typeface="Century Gothic"/>
              <a:buNone/>
            </a:pPr>
            <a:r>
              <a:rPr lang="en-US" sz="4400" b="1" i="0" u="none" dirty="0">
                <a:solidFill>
                  <a:srgbClr val="C00000"/>
                </a:solidFill>
                <a:latin typeface="Times New Roman" panose="02020603050405020304" pitchFamily="18" charset="0"/>
                <a:ea typeface="Century Gothic"/>
                <a:cs typeface="Times New Roman" panose="02020603050405020304" pitchFamily="18" charset="0"/>
                <a:sym typeface="Century Gothic"/>
              </a:rPr>
              <a:t>Course Outcomes</a:t>
            </a:r>
            <a:endParaRPr sz="4400" b="1" dirty="0">
              <a:solidFill>
                <a:srgbClr val="C00000"/>
              </a:solidFill>
              <a:latin typeface="Times New Roman" panose="02020603050405020304" pitchFamily="18" charset="0"/>
              <a:cs typeface="Times New Roman" panose="02020603050405020304" pitchFamily="18" charset="0"/>
            </a:endParaRPr>
          </a:p>
        </p:txBody>
      </p:sp>
      <p:sp>
        <p:nvSpPr>
          <p:cNvPr id="635" name="Google Shape;635;p13"/>
          <p:cNvSpPr txBox="1">
            <a:spLocks noGrp="1"/>
          </p:cNvSpPr>
          <p:nvPr>
            <p:ph idx="1"/>
          </p:nvPr>
        </p:nvSpPr>
        <p:spPr>
          <a:xfrm>
            <a:off x="471487" y="2354262"/>
            <a:ext cx="10961687" cy="3700462"/>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2560"/>
              <a:buFont typeface="Noto Sans Symbols"/>
              <a:buNone/>
            </a:pPr>
            <a:endParaRPr sz="3200" b="0" i="0" u="none">
              <a:solidFill>
                <a:srgbClr val="404040"/>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accent1"/>
              </a:buClr>
              <a:buSzPts val="8960"/>
              <a:buFont typeface="Noto Sans Symbols"/>
              <a:buNone/>
            </a:pPr>
            <a:endParaRPr sz="11200" b="0" i="0" u="none">
              <a:solidFill>
                <a:srgbClr val="404040"/>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accent1"/>
              </a:buClr>
              <a:buSzPts val="4080"/>
              <a:buFont typeface="Noto Sans Symbols"/>
              <a:buNone/>
            </a:pPr>
            <a:endParaRPr sz="5100" b="0" i="0" u="none">
              <a:solidFill>
                <a:srgbClr val="404040"/>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accent1"/>
              </a:buClr>
              <a:buSzPts val="7680"/>
              <a:buFont typeface="Noto Sans Symbols"/>
              <a:buNone/>
            </a:pPr>
            <a:endParaRPr sz="9600" b="0" i="0" u="none">
              <a:solidFill>
                <a:srgbClr val="404040"/>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chemeClr val="accent1"/>
              </a:buClr>
              <a:buSzPts val="7680"/>
              <a:buFont typeface="Noto Sans Symbols"/>
              <a:buNone/>
            </a:pPr>
            <a:endParaRPr sz="9600" b="0" i="0" u="none">
              <a:solidFill>
                <a:srgbClr val="404040"/>
              </a:solidFill>
              <a:latin typeface="Times New Roman"/>
              <a:ea typeface="Times New Roman"/>
              <a:cs typeface="Times New Roman"/>
              <a:sym typeface="Times New Roman"/>
            </a:endParaRPr>
          </a:p>
          <a:p>
            <a:pPr marL="342900" marR="0" lvl="0" indent="0" algn="l" rtl="0">
              <a:spcBef>
                <a:spcPts val="1000"/>
              </a:spcBef>
              <a:spcAft>
                <a:spcPts val="0"/>
              </a:spcAft>
              <a:buClr>
                <a:schemeClr val="accent1"/>
              </a:buClr>
              <a:buSzPts val="7680"/>
              <a:buFont typeface="Noto Sans Symbols"/>
              <a:buNone/>
            </a:pPr>
            <a:endParaRPr sz="9600" b="0" i="0" u="none">
              <a:solidFill>
                <a:srgbClr val="404040"/>
              </a:solidFill>
              <a:latin typeface="Times New Roman"/>
              <a:ea typeface="Times New Roman"/>
              <a:cs typeface="Times New Roman"/>
              <a:sym typeface="Times New Roman"/>
            </a:endParaRPr>
          </a:p>
        </p:txBody>
      </p:sp>
      <p:sp>
        <p:nvSpPr>
          <p:cNvPr id="636" name="Google Shape;636;p13"/>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alibri"/>
              <a:buNone/>
            </a:pPr>
            <a:fld id="{00000000-1234-1234-1234-123412341234}" type="slidenum">
              <a:rPr lang="en-US" sz="2800" b="0" i="0" u="none" strike="noStrike" cap="none">
                <a:solidFill>
                  <a:schemeClr val="lt1"/>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graphicFrame>
        <p:nvGraphicFramePr>
          <p:cNvPr id="638" name="Google Shape;638;p13"/>
          <p:cNvGraphicFramePr/>
          <p:nvPr>
            <p:extLst>
              <p:ext uri="{D42A27DB-BD31-4B8C-83A1-F6EECF244321}">
                <p14:modId xmlns:p14="http://schemas.microsoft.com/office/powerpoint/2010/main" val="3762387598"/>
              </p:ext>
            </p:extLst>
          </p:nvPr>
        </p:nvGraphicFramePr>
        <p:xfrm>
          <a:off x="471487" y="2354262"/>
          <a:ext cx="11249026" cy="4118106"/>
        </p:xfrm>
        <a:graphic>
          <a:graphicData uri="http://schemas.openxmlformats.org/drawingml/2006/table">
            <a:tbl>
              <a:tblPr>
                <a:noFill/>
              </a:tblPr>
              <a:tblGrid>
                <a:gridCol w="11249026">
                  <a:extLst>
                    <a:ext uri="{9D8B030D-6E8A-4147-A177-3AD203B41FA5}">
                      <a16:colId xmlns:a16="http://schemas.microsoft.com/office/drawing/2014/main" val="20000"/>
                    </a:ext>
                  </a:extLst>
                </a:gridCol>
              </a:tblGrid>
              <a:tr h="357835">
                <a:tc>
                  <a:txBody>
                    <a:bodyPr/>
                    <a:lstStyle/>
                    <a:p>
                      <a:pPr marL="0" marR="0" lvl="0" indent="0" algn="ctr" rtl="0">
                        <a:lnSpc>
                          <a:spcPct val="115000"/>
                        </a:lnSpc>
                        <a:spcBef>
                          <a:spcPts val="0"/>
                        </a:spcBef>
                        <a:spcAft>
                          <a:spcPts val="0"/>
                        </a:spcAft>
                        <a:buClr>
                          <a:schemeClr val="dk1"/>
                        </a:buClr>
                        <a:buSzPts val="1600"/>
                        <a:buFont typeface="Times New Roman"/>
                        <a:buNone/>
                      </a:pP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Course Outcomes</a:t>
                      </a:r>
                      <a:endParaRPr sz="1800" u="none" strike="noStrike" cap="none"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EECE1"/>
                    </a:solidFill>
                  </a:tcPr>
                </a:tc>
                <a:extLst>
                  <a:ext uri="{0D108BD9-81ED-4DB2-BD59-A6C34878D82A}">
                    <a16:rowId xmlns:a16="http://schemas.microsoft.com/office/drawing/2014/main" val="10000"/>
                  </a:ext>
                </a:extLst>
              </a:tr>
              <a:tr h="447833">
                <a:tc>
                  <a:txBody>
                    <a:bodyPr/>
                    <a:lstStyle/>
                    <a:p>
                      <a:pPr marL="0" marR="0" lvl="0" indent="0" algn="l" rtl="0">
                        <a:lnSpc>
                          <a:spcPct val="100000"/>
                        </a:lnSpc>
                        <a:spcBef>
                          <a:spcPts val="0"/>
                        </a:spcBef>
                        <a:spcAft>
                          <a:spcPts val="0"/>
                        </a:spcAft>
                        <a:buClr>
                          <a:schemeClr val="dk1"/>
                        </a:buClr>
                        <a:buSzPts val="1600"/>
                        <a:buFont typeface="Times New Roman"/>
                        <a:buNone/>
                      </a:pP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By the end of this course, students will be able to </a:t>
                      </a:r>
                      <a:endParaRPr sz="1800" u="none" strike="noStrike" cap="none"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54274">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dirty="0">
                          <a:latin typeface="Times New Roman" panose="02020603050405020304" pitchFamily="18" charset="0"/>
                          <a:cs typeface="Times New Roman" panose="02020603050405020304" pitchFamily="18" charset="0"/>
                        </a:rPr>
                        <a:t>CO1 - Understand the activities involved in software engineering and analyze the role of various process models </a:t>
                      </a:r>
                      <a:endParaRPr sz="1800" u="none" strike="noStrike" cap="none" dirty="0">
                        <a:latin typeface="Times New Roman" panose="02020603050405020304" pitchFamily="18" charset="0"/>
                        <a:cs typeface="Times New Roman" panose="02020603050405020304" pitchFamily="18" charset="0"/>
                      </a:endParaRPr>
                    </a:p>
                  </a:txBody>
                  <a:tcPr marL="68575" marR="68575" marT="95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17531">
                <a:tc>
                  <a:txBody>
                    <a:bodyPr/>
                    <a:lstStyle/>
                    <a:p>
                      <a:pPr marL="285750" marR="0" lvl="0" indent="-285750" algn="just" rtl="0">
                        <a:lnSpc>
                          <a:spcPct val="115000"/>
                        </a:lnSpc>
                        <a:spcBef>
                          <a:spcPts val="0"/>
                        </a:spcBef>
                        <a:spcAft>
                          <a:spcPts val="0"/>
                        </a:spcAft>
                        <a:buClr>
                          <a:schemeClr val="dk1"/>
                        </a:buClr>
                        <a:buSzPts val="1800"/>
                        <a:buFont typeface="Arial"/>
                        <a:buChar char="•"/>
                      </a:pPr>
                      <a:r>
                        <a:rPr lang="en-US" sz="1800" dirty="0">
                          <a:latin typeface="Times New Roman" panose="02020603050405020304" pitchFamily="18" charset="0"/>
                          <a:cs typeface="Times New Roman" panose="02020603050405020304" pitchFamily="18" charset="0"/>
                        </a:rPr>
                        <a:t>CO2-  Explain the basics of object-oriented concepts and build a suitable class model using modelling techniques </a:t>
                      </a:r>
                      <a:endParaRPr sz="1800" u="none" strike="noStrike" cap="none"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17531">
                <a:tc>
                  <a:txBody>
                    <a:bodyPr/>
                    <a:lstStyle/>
                    <a:p>
                      <a:pPr marL="285750" marR="0" lvl="0" indent="-285750" algn="just" rtl="0">
                        <a:lnSpc>
                          <a:spcPct val="115000"/>
                        </a:lnSpc>
                        <a:spcBef>
                          <a:spcPts val="0"/>
                        </a:spcBef>
                        <a:spcAft>
                          <a:spcPts val="0"/>
                        </a:spcAft>
                        <a:buClr>
                          <a:schemeClr val="dk1"/>
                        </a:buClr>
                        <a:buSzPts val="1800"/>
                        <a:buFont typeface="Arial"/>
                        <a:buChar char="•"/>
                      </a:pPr>
                      <a:r>
                        <a:rPr lang="en-US" sz="1800" dirty="0">
                          <a:latin typeface="Times New Roman" panose="02020603050405020304" pitchFamily="18" charset="0"/>
                          <a:cs typeface="Times New Roman" panose="02020603050405020304" pitchFamily="18" charset="0"/>
                        </a:rPr>
                        <a:t>CO3 - Describe various software testing methods and to understand the importance of agile methodology and DevOps </a:t>
                      </a:r>
                      <a:endParaRPr sz="1800" u="none" strike="noStrike" cap="none"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181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dirty="0">
                          <a:latin typeface="Times New Roman" panose="02020603050405020304" pitchFamily="18" charset="0"/>
                          <a:cs typeface="Times New Roman" panose="02020603050405020304" pitchFamily="18" charset="0"/>
                        </a:rPr>
                        <a:t>CO4 -  Illustrate the role of project planning and quality management in software development</a:t>
                      </a:r>
                      <a:r>
                        <a:rPr lang="en-US" sz="1800" b="0" i="0" u="none" strike="noStrike" cap="none" dirty="0">
                          <a:solidFill>
                            <a:schemeClr val="dk1"/>
                          </a:solidFill>
                          <a:latin typeface="Times New Roman" panose="02020603050405020304" pitchFamily="18" charset="0"/>
                          <a:ea typeface="Century Gothic"/>
                          <a:cs typeface="Times New Roman" panose="02020603050405020304" pitchFamily="18" charset="0"/>
                          <a:sym typeface="Century Gothic"/>
                        </a:rPr>
                        <a:t>.</a:t>
                      </a:r>
                      <a:endParaRPr sz="1800" u="none" strike="noStrike" cap="none" dirty="0">
                        <a:latin typeface="Times New Roman" panose="02020603050405020304" pitchFamily="18" charset="0"/>
                        <a:cs typeface="Times New Roman" panose="02020603050405020304" pitchFamily="18" charset="0"/>
                      </a:endParaRPr>
                    </a:p>
                  </a:txBody>
                  <a:tcPr marL="68575" marR="68575" marT="95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04977">
                <a:tc>
                  <a:txBody>
                    <a:bodyPr/>
                    <a:lstStyle/>
                    <a:p>
                      <a:pPr marL="285750" marR="0" lvl="0" indent="-285750" algn="just" rtl="0">
                        <a:lnSpc>
                          <a:spcPct val="115000"/>
                        </a:lnSpc>
                        <a:spcBef>
                          <a:spcPts val="0"/>
                        </a:spcBef>
                        <a:spcAft>
                          <a:spcPts val="0"/>
                        </a:spcAft>
                        <a:buClr>
                          <a:schemeClr val="dk1"/>
                        </a:buClr>
                        <a:buSzPts val="1800"/>
                        <a:buFont typeface="Arial"/>
                        <a:buChar char="•"/>
                      </a:pPr>
                      <a:r>
                        <a:rPr lang="en-US" sz="1800" dirty="0">
                          <a:latin typeface="Times New Roman" panose="02020603050405020304" pitchFamily="18" charset="0"/>
                          <a:cs typeface="Times New Roman" panose="02020603050405020304" pitchFamily="18" charset="0"/>
                        </a:rPr>
                        <a:t>CO5 - Understand the importance of activity planning and different planning models</a:t>
                      </a:r>
                      <a:endParaRPr sz="1800" u="none" strike="noStrike" cap="none" dirty="0">
                        <a:latin typeface="Times New Roman" panose="02020603050405020304" pitchFamily="18" charset="0"/>
                        <a:cs typeface="Times New Roman" panose="02020603050405020304" pitchFamily="18" charset="0"/>
                      </a:endParaRPr>
                    </a:p>
                  </a:txBody>
                  <a:tcPr marL="68575" marR="68575" marT="95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p:nvPr/>
        </p:nvSpPr>
        <p:spPr>
          <a:xfrm>
            <a:off x="844041" y="4430268"/>
            <a:ext cx="651764" cy="76200"/>
          </a:xfrm>
          <a:custGeom>
            <a:avLst/>
            <a:gdLst/>
            <a:ahLst/>
            <a:cxnLst/>
            <a:rect l="l" t="t" r="r" b="b"/>
            <a:pathLst>
              <a:path w="651764" h="76200">
                <a:moveTo>
                  <a:pt x="575564" y="31749"/>
                </a:moveTo>
                <a:lnTo>
                  <a:pt x="591820" y="31749"/>
                </a:lnTo>
                <a:lnTo>
                  <a:pt x="594614" y="34543"/>
                </a:lnTo>
                <a:lnTo>
                  <a:pt x="651764" y="38099"/>
                </a:lnTo>
                <a:lnTo>
                  <a:pt x="575564" y="0"/>
                </a:lnTo>
                <a:lnTo>
                  <a:pt x="575564" y="31749"/>
                </a:lnTo>
                <a:close/>
              </a:path>
              <a:path w="651764" h="76200">
                <a:moveTo>
                  <a:pt x="591820" y="44449"/>
                </a:moveTo>
                <a:lnTo>
                  <a:pt x="575563" y="44450"/>
                </a:lnTo>
                <a:lnTo>
                  <a:pt x="575564" y="76199"/>
                </a:lnTo>
                <a:lnTo>
                  <a:pt x="651764" y="38099"/>
                </a:lnTo>
                <a:lnTo>
                  <a:pt x="591820" y="44449"/>
                </a:lnTo>
                <a:close/>
              </a:path>
              <a:path w="651764" h="76200">
                <a:moveTo>
                  <a:pt x="0" y="34543"/>
                </a:moveTo>
                <a:lnTo>
                  <a:pt x="0" y="41655"/>
                </a:lnTo>
                <a:lnTo>
                  <a:pt x="2844" y="44449"/>
                </a:lnTo>
                <a:lnTo>
                  <a:pt x="591820" y="44449"/>
                </a:lnTo>
                <a:lnTo>
                  <a:pt x="594614" y="41655"/>
                </a:lnTo>
                <a:lnTo>
                  <a:pt x="594614" y="38099"/>
                </a:lnTo>
                <a:lnTo>
                  <a:pt x="594614" y="41655"/>
                </a:lnTo>
                <a:lnTo>
                  <a:pt x="591820" y="44449"/>
                </a:lnTo>
                <a:lnTo>
                  <a:pt x="651764" y="38099"/>
                </a:lnTo>
                <a:lnTo>
                  <a:pt x="594614" y="34543"/>
                </a:lnTo>
                <a:lnTo>
                  <a:pt x="591820" y="31749"/>
                </a:lnTo>
                <a:lnTo>
                  <a:pt x="2844" y="31749"/>
                </a:lnTo>
                <a:lnTo>
                  <a:pt x="0" y="34543"/>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1496568" y="4200144"/>
            <a:ext cx="2026920" cy="512063"/>
          </a:xfrm>
          <a:custGeom>
            <a:avLst/>
            <a:gdLst/>
            <a:ahLst/>
            <a:cxnLst/>
            <a:rect l="l" t="t" r="r" b="b"/>
            <a:pathLst>
              <a:path w="2026920" h="512063">
                <a:moveTo>
                  <a:pt x="0" y="85343"/>
                </a:moveTo>
                <a:lnTo>
                  <a:pt x="0" y="426719"/>
                </a:lnTo>
                <a:lnTo>
                  <a:pt x="317" y="434129"/>
                </a:lnTo>
                <a:lnTo>
                  <a:pt x="14116" y="473735"/>
                </a:lnTo>
                <a:lnTo>
                  <a:pt x="44303" y="501558"/>
                </a:lnTo>
                <a:lnTo>
                  <a:pt x="85343" y="512063"/>
                </a:lnTo>
                <a:lnTo>
                  <a:pt x="1941576" y="512063"/>
                </a:lnTo>
                <a:lnTo>
                  <a:pt x="1988591" y="497947"/>
                </a:lnTo>
                <a:lnTo>
                  <a:pt x="2016414" y="467760"/>
                </a:lnTo>
                <a:lnTo>
                  <a:pt x="2026920" y="426719"/>
                </a:lnTo>
                <a:lnTo>
                  <a:pt x="2026920" y="85343"/>
                </a:lnTo>
                <a:lnTo>
                  <a:pt x="2012803" y="38328"/>
                </a:lnTo>
                <a:lnTo>
                  <a:pt x="1982616" y="10505"/>
                </a:lnTo>
                <a:lnTo>
                  <a:pt x="1941576" y="0"/>
                </a:lnTo>
                <a:lnTo>
                  <a:pt x="85343"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27" name="object 27"/>
          <p:cNvSpPr/>
          <p:nvPr/>
        </p:nvSpPr>
        <p:spPr>
          <a:xfrm>
            <a:off x="1496568" y="4200144"/>
            <a:ext cx="2026920" cy="512063"/>
          </a:xfrm>
          <a:custGeom>
            <a:avLst/>
            <a:gdLst/>
            <a:ahLst/>
            <a:cxnLst/>
            <a:rect l="l" t="t" r="r" b="b"/>
            <a:pathLst>
              <a:path w="2026920" h="512063">
                <a:moveTo>
                  <a:pt x="0" y="85343"/>
                </a:moveTo>
                <a:lnTo>
                  <a:pt x="10505" y="44303"/>
                </a:lnTo>
                <a:lnTo>
                  <a:pt x="38328" y="14116"/>
                </a:lnTo>
                <a:lnTo>
                  <a:pt x="77934" y="317"/>
                </a:lnTo>
                <a:lnTo>
                  <a:pt x="85343" y="0"/>
                </a:lnTo>
                <a:lnTo>
                  <a:pt x="1941576" y="0"/>
                </a:lnTo>
                <a:lnTo>
                  <a:pt x="1982616" y="10505"/>
                </a:lnTo>
                <a:lnTo>
                  <a:pt x="2012803" y="38328"/>
                </a:lnTo>
                <a:lnTo>
                  <a:pt x="2026602" y="77934"/>
                </a:lnTo>
                <a:lnTo>
                  <a:pt x="2026920" y="85343"/>
                </a:lnTo>
                <a:lnTo>
                  <a:pt x="2026920" y="426719"/>
                </a:lnTo>
                <a:lnTo>
                  <a:pt x="2016414" y="467760"/>
                </a:lnTo>
                <a:lnTo>
                  <a:pt x="1988591" y="497947"/>
                </a:lnTo>
                <a:lnTo>
                  <a:pt x="1948985" y="511746"/>
                </a:lnTo>
                <a:lnTo>
                  <a:pt x="1941576" y="512063"/>
                </a:lnTo>
                <a:lnTo>
                  <a:pt x="85343"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28" name="object 28"/>
          <p:cNvSpPr/>
          <p:nvPr/>
        </p:nvSpPr>
        <p:spPr>
          <a:xfrm>
            <a:off x="3517138" y="4430268"/>
            <a:ext cx="705612" cy="76200"/>
          </a:xfrm>
          <a:custGeom>
            <a:avLst/>
            <a:gdLst/>
            <a:ahLst/>
            <a:cxnLst/>
            <a:rect l="l" t="t" r="r" b="b"/>
            <a:pathLst>
              <a:path w="705612" h="76200">
                <a:moveTo>
                  <a:pt x="629412" y="31749"/>
                </a:moveTo>
                <a:lnTo>
                  <a:pt x="645540" y="31749"/>
                </a:lnTo>
                <a:lnTo>
                  <a:pt x="648462" y="34543"/>
                </a:lnTo>
                <a:lnTo>
                  <a:pt x="705612" y="38099"/>
                </a:lnTo>
                <a:lnTo>
                  <a:pt x="629412" y="0"/>
                </a:lnTo>
                <a:lnTo>
                  <a:pt x="629412" y="31749"/>
                </a:lnTo>
                <a:close/>
              </a:path>
              <a:path w="705612" h="76200">
                <a:moveTo>
                  <a:pt x="645540" y="44449"/>
                </a:moveTo>
                <a:lnTo>
                  <a:pt x="629411" y="44450"/>
                </a:lnTo>
                <a:lnTo>
                  <a:pt x="629412" y="76199"/>
                </a:lnTo>
                <a:lnTo>
                  <a:pt x="705612" y="38099"/>
                </a:lnTo>
                <a:lnTo>
                  <a:pt x="645540" y="44449"/>
                </a:lnTo>
                <a:close/>
              </a:path>
              <a:path w="705612" h="76200">
                <a:moveTo>
                  <a:pt x="0" y="34543"/>
                </a:moveTo>
                <a:lnTo>
                  <a:pt x="0" y="41655"/>
                </a:lnTo>
                <a:lnTo>
                  <a:pt x="2794" y="44449"/>
                </a:lnTo>
                <a:lnTo>
                  <a:pt x="645540" y="44449"/>
                </a:lnTo>
                <a:lnTo>
                  <a:pt x="648462" y="41655"/>
                </a:lnTo>
                <a:lnTo>
                  <a:pt x="648462" y="38099"/>
                </a:lnTo>
                <a:lnTo>
                  <a:pt x="648462" y="41655"/>
                </a:lnTo>
                <a:lnTo>
                  <a:pt x="645540" y="44449"/>
                </a:lnTo>
                <a:lnTo>
                  <a:pt x="705612" y="38099"/>
                </a:lnTo>
                <a:lnTo>
                  <a:pt x="648462" y="34543"/>
                </a:lnTo>
                <a:lnTo>
                  <a:pt x="645540" y="31749"/>
                </a:lnTo>
                <a:lnTo>
                  <a:pt x="2794" y="31749"/>
                </a:lnTo>
                <a:lnTo>
                  <a:pt x="0" y="34543"/>
                </a:lnTo>
                <a:close/>
              </a:path>
            </a:pathLst>
          </a:custGeom>
          <a:solidFill>
            <a:srgbClr val="000000"/>
          </a:solidFill>
        </p:spPr>
        <p:txBody>
          <a:bodyPr wrap="square" lIns="0" tIns="0" rIns="0" bIns="0" rtlCol="0">
            <a:noAutofit/>
          </a:bodyPr>
          <a:lstStyle/>
          <a:p>
            <a:endParaRPr/>
          </a:p>
        </p:txBody>
      </p:sp>
      <p:sp>
        <p:nvSpPr>
          <p:cNvPr id="29" name="object 29"/>
          <p:cNvSpPr/>
          <p:nvPr/>
        </p:nvSpPr>
        <p:spPr>
          <a:xfrm>
            <a:off x="4221480" y="4200144"/>
            <a:ext cx="1712976" cy="512063"/>
          </a:xfrm>
          <a:custGeom>
            <a:avLst/>
            <a:gdLst/>
            <a:ahLst/>
            <a:cxnLst/>
            <a:rect l="l" t="t" r="r" b="b"/>
            <a:pathLst>
              <a:path w="1712976" h="512063">
                <a:moveTo>
                  <a:pt x="0" y="85343"/>
                </a:moveTo>
                <a:lnTo>
                  <a:pt x="0" y="426719"/>
                </a:lnTo>
                <a:lnTo>
                  <a:pt x="317" y="434129"/>
                </a:lnTo>
                <a:lnTo>
                  <a:pt x="14116" y="473735"/>
                </a:lnTo>
                <a:lnTo>
                  <a:pt x="44303" y="501558"/>
                </a:lnTo>
                <a:lnTo>
                  <a:pt x="85344" y="512063"/>
                </a:lnTo>
                <a:lnTo>
                  <a:pt x="1627632" y="512063"/>
                </a:lnTo>
                <a:lnTo>
                  <a:pt x="1674647" y="497947"/>
                </a:lnTo>
                <a:lnTo>
                  <a:pt x="1702470" y="467760"/>
                </a:lnTo>
                <a:lnTo>
                  <a:pt x="1712976" y="426719"/>
                </a:lnTo>
                <a:lnTo>
                  <a:pt x="1712976" y="85343"/>
                </a:lnTo>
                <a:lnTo>
                  <a:pt x="1698859" y="38328"/>
                </a:lnTo>
                <a:lnTo>
                  <a:pt x="1668672" y="10505"/>
                </a:lnTo>
                <a:lnTo>
                  <a:pt x="1627632" y="0"/>
                </a:lnTo>
                <a:lnTo>
                  <a:pt x="85344"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0" name="object 30"/>
          <p:cNvSpPr/>
          <p:nvPr/>
        </p:nvSpPr>
        <p:spPr>
          <a:xfrm>
            <a:off x="4221480" y="4200144"/>
            <a:ext cx="1712976" cy="512063"/>
          </a:xfrm>
          <a:custGeom>
            <a:avLst/>
            <a:gdLst/>
            <a:ahLst/>
            <a:cxnLst/>
            <a:rect l="l" t="t" r="r" b="b"/>
            <a:pathLst>
              <a:path w="1712976" h="512063">
                <a:moveTo>
                  <a:pt x="0" y="85343"/>
                </a:moveTo>
                <a:lnTo>
                  <a:pt x="10505" y="44303"/>
                </a:lnTo>
                <a:lnTo>
                  <a:pt x="38328" y="14116"/>
                </a:lnTo>
                <a:lnTo>
                  <a:pt x="77934" y="317"/>
                </a:lnTo>
                <a:lnTo>
                  <a:pt x="85344" y="0"/>
                </a:lnTo>
                <a:lnTo>
                  <a:pt x="1627632" y="0"/>
                </a:lnTo>
                <a:lnTo>
                  <a:pt x="1668672" y="10505"/>
                </a:lnTo>
                <a:lnTo>
                  <a:pt x="1698859" y="38328"/>
                </a:lnTo>
                <a:lnTo>
                  <a:pt x="1712658" y="77934"/>
                </a:lnTo>
                <a:lnTo>
                  <a:pt x="1712976" y="85343"/>
                </a:lnTo>
                <a:lnTo>
                  <a:pt x="1712976" y="426719"/>
                </a:lnTo>
                <a:lnTo>
                  <a:pt x="1702470" y="467760"/>
                </a:lnTo>
                <a:lnTo>
                  <a:pt x="1674647" y="497947"/>
                </a:lnTo>
                <a:lnTo>
                  <a:pt x="1635041" y="511746"/>
                </a:lnTo>
                <a:lnTo>
                  <a:pt x="1627632" y="512063"/>
                </a:lnTo>
                <a:lnTo>
                  <a:pt x="85344"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31" name="object 31"/>
          <p:cNvSpPr/>
          <p:nvPr/>
        </p:nvSpPr>
        <p:spPr>
          <a:xfrm>
            <a:off x="5927979" y="4430014"/>
            <a:ext cx="696722" cy="76200"/>
          </a:xfrm>
          <a:custGeom>
            <a:avLst/>
            <a:gdLst/>
            <a:ahLst/>
            <a:cxnLst/>
            <a:rect l="l" t="t" r="r" b="b"/>
            <a:pathLst>
              <a:path w="696722" h="76200">
                <a:moveTo>
                  <a:pt x="621284" y="0"/>
                </a:moveTo>
                <a:lnTo>
                  <a:pt x="620701" y="31757"/>
                </a:lnTo>
                <a:lnTo>
                  <a:pt x="633349" y="32004"/>
                </a:lnTo>
                <a:lnTo>
                  <a:pt x="636904" y="32131"/>
                </a:lnTo>
                <a:lnTo>
                  <a:pt x="696722" y="39624"/>
                </a:lnTo>
                <a:lnTo>
                  <a:pt x="621284" y="0"/>
                </a:lnTo>
                <a:close/>
              </a:path>
              <a:path w="696722" h="76200">
                <a:moveTo>
                  <a:pt x="636651" y="44831"/>
                </a:moveTo>
                <a:lnTo>
                  <a:pt x="633095" y="44704"/>
                </a:lnTo>
                <a:lnTo>
                  <a:pt x="620468" y="44458"/>
                </a:lnTo>
                <a:lnTo>
                  <a:pt x="619887" y="76200"/>
                </a:lnTo>
                <a:lnTo>
                  <a:pt x="696722" y="39624"/>
                </a:lnTo>
                <a:lnTo>
                  <a:pt x="639572" y="42037"/>
                </a:lnTo>
                <a:lnTo>
                  <a:pt x="636651" y="44831"/>
                </a:lnTo>
                <a:close/>
              </a:path>
              <a:path w="696722" h="76200">
                <a:moveTo>
                  <a:pt x="254" y="22479"/>
                </a:moveTo>
                <a:lnTo>
                  <a:pt x="126" y="26035"/>
                </a:lnTo>
                <a:lnTo>
                  <a:pt x="0" y="29591"/>
                </a:lnTo>
                <a:lnTo>
                  <a:pt x="2794" y="32385"/>
                </a:lnTo>
                <a:lnTo>
                  <a:pt x="6350" y="32512"/>
                </a:lnTo>
                <a:lnTo>
                  <a:pt x="620468" y="44458"/>
                </a:lnTo>
                <a:lnTo>
                  <a:pt x="633095" y="44704"/>
                </a:lnTo>
                <a:lnTo>
                  <a:pt x="636651" y="44831"/>
                </a:lnTo>
                <a:lnTo>
                  <a:pt x="639572" y="42037"/>
                </a:lnTo>
                <a:lnTo>
                  <a:pt x="696722" y="39624"/>
                </a:lnTo>
                <a:lnTo>
                  <a:pt x="636904" y="32131"/>
                </a:lnTo>
                <a:lnTo>
                  <a:pt x="639572" y="38481"/>
                </a:lnTo>
                <a:lnTo>
                  <a:pt x="639699" y="35052"/>
                </a:lnTo>
                <a:lnTo>
                  <a:pt x="639572" y="38481"/>
                </a:lnTo>
                <a:lnTo>
                  <a:pt x="636904" y="32131"/>
                </a:lnTo>
                <a:lnTo>
                  <a:pt x="633349" y="32004"/>
                </a:lnTo>
                <a:lnTo>
                  <a:pt x="620701" y="31757"/>
                </a:lnTo>
                <a:lnTo>
                  <a:pt x="6604" y="19812"/>
                </a:lnTo>
                <a:lnTo>
                  <a:pt x="3048" y="19685"/>
                </a:lnTo>
                <a:lnTo>
                  <a:pt x="254" y="2247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6632448" y="4212336"/>
            <a:ext cx="1551431" cy="512063"/>
          </a:xfrm>
          <a:custGeom>
            <a:avLst/>
            <a:gdLst/>
            <a:ahLst/>
            <a:cxnLst/>
            <a:rect l="l" t="t" r="r" b="b"/>
            <a:pathLst>
              <a:path w="1551431" h="512063">
                <a:moveTo>
                  <a:pt x="0" y="85343"/>
                </a:moveTo>
                <a:lnTo>
                  <a:pt x="0" y="426719"/>
                </a:lnTo>
                <a:lnTo>
                  <a:pt x="317" y="434129"/>
                </a:lnTo>
                <a:lnTo>
                  <a:pt x="14116" y="473735"/>
                </a:lnTo>
                <a:lnTo>
                  <a:pt x="44303" y="501558"/>
                </a:lnTo>
                <a:lnTo>
                  <a:pt x="85344" y="512063"/>
                </a:lnTo>
                <a:lnTo>
                  <a:pt x="1466087" y="512063"/>
                </a:lnTo>
                <a:lnTo>
                  <a:pt x="1513103" y="497947"/>
                </a:lnTo>
                <a:lnTo>
                  <a:pt x="1540926" y="467760"/>
                </a:lnTo>
                <a:lnTo>
                  <a:pt x="1551431" y="426719"/>
                </a:lnTo>
                <a:lnTo>
                  <a:pt x="1551431" y="85343"/>
                </a:lnTo>
                <a:lnTo>
                  <a:pt x="1537315" y="38328"/>
                </a:lnTo>
                <a:lnTo>
                  <a:pt x="1507128" y="10505"/>
                </a:lnTo>
                <a:lnTo>
                  <a:pt x="1466087" y="0"/>
                </a:lnTo>
                <a:lnTo>
                  <a:pt x="85344"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3" name="object 33"/>
          <p:cNvSpPr/>
          <p:nvPr/>
        </p:nvSpPr>
        <p:spPr>
          <a:xfrm>
            <a:off x="6632448" y="4212336"/>
            <a:ext cx="1551431" cy="512063"/>
          </a:xfrm>
          <a:custGeom>
            <a:avLst/>
            <a:gdLst/>
            <a:ahLst/>
            <a:cxnLst/>
            <a:rect l="l" t="t" r="r" b="b"/>
            <a:pathLst>
              <a:path w="1551431" h="512063">
                <a:moveTo>
                  <a:pt x="0" y="85343"/>
                </a:moveTo>
                <a:lnTo>
                  <a:pt x="10505" y="44303"/>
                </a:lnTo>
                <a:lnTo>
                  <a:pt x="38328" y="14116"/>
                </a:lnTo>
                <a:lnTo>
                  <a:pt x="77934" y="317"/>
                </a:lnTo>
                <a:lnTo>
                  <a:pt x="85344" y="0"/>
                </a:lnTo>
                <a:lnTo>
                  <a:pt x="1466087" y="0"/>
                </a:lnTo>
                <a:lnTo>
                  <a:pt x="1507128" y="10505"/>
                </a:lnTo>
                <a:lnTo>
                  <a:pt x="1537315" y="38328"/>
                </a:lnTo>
                <a:lnTo>
                  <a:pt x="1551114" y="77934"/>
                </a:lnTo>
                <a:lnTo>
                  <a:pt x="1551431" y="85343"/>
                </a:lnTo>
                <a:lnTo>
                  <a:pt x="1551431" y="426719"/>
                </a:lnTo>
                <a:lnTo>
                  <a:pt x="1540926" y="467760"/>
                </a:lnTo>
                <a:lnTo>
                  <a:pt x="1513103" y="497947"/>
                </a:lnTo>
                <a:lnTo>
                  <a:pt x="1473497" y="511746"/>
                </a:lnTo>
                <a:lnTo>
                  <a:pt x="1466087" y="512063"/>
                </a:lnTo>
                <a:lnTo>
                  <a:pt x="85344"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34" name="object 34"/>
          <p:cNvSpPr/>
          <p:nvPr/>
        </p:nvSpPr>
        <p:spPr>
          <a:xfrm>
            <a:off x="7449311" y="5126736"/>
            <a:ext cx="2529840" cy="512063"/>
          </a:xfrm>
          <a:custGeom>
            <a:avLst/>
            <a:gdLst/>
            <a:ahLst/>
            <a:cxnLst/>
            <a:rect l="l" t="t" r="r" b="b"/>
            <a:pathLst>
              <a:path w="2529840" h="512063">
                <a:moveTo>
                  <a:pt x="0" y="85343"/>
                </a:moveTo>
                <a:lnTo>
                  <a:pt x="0" y="426719"/>
                </a:lnTo>
                <a:lnTo>
                  <a:pt x="317" y="434131"/>
                </a:lnTo>
                <a:lnTo>
                  <a:pt x="14116" y="473740"/>
                </a:lnTo>
                <a:lnTo>
                  <a:pt x="44303" y="501561"/>
                </a:lnTo>
                <a:lnTo>
                  <a:pt x="85344" y="512063"/>
                </a:lnTo>
                <a:lnTo>
                  <a:pt x="2444496" y="512063"/>
                </a:lnTo>
                <a:lnTo>
                  <a:pt x="2491511" y="497951"/>
                </a:lnTo>
                <a:lnTo>
                  <a:pt x="2519334" y="467765"/>
                </a:lnTo>
                <a:lnTo>
                  <a:pt x="2529840" y="426719"/>
                </a:lnTo>
                <a:lnTo>
                  <a:pt x="2529840" y="85343"/>
                </a:lnTo>
                <a:lnTo>
                  <a:pt x="2515723" y="38328"/>
                </a:lnTo>
                <a:lnTo>
                  <a:pt x="2485536" y="10505"/>
                </a:lnTo>
                <a:lnTo>
                  <a:pt x="2444496" y="0"/>
                </a:lnTo>
                <a:lnTo>
                  <a:pt x="85344"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5" name="object 35"/>
          <p:cNvSpPr/>
          <p:nvPr/>
        </p:nvSpPr>
        <p:spPr>
          <a:xfrm>
            <a:off x="7449311" y="5126736"/>
            <a:ext cx="2529840" cy="512063"/>
          </a:xfrm>
          <a:custGeom>
            <a:avLst/>
            <a:gdLst/>
            <a:ahLst/>
            <a:cxnLst/>
            <a:rect l="l" t="t" r="r" b="b"/>
            <a:pathLst>
              <a:path w="2529840" h="512063">
                <a:moveTo>
                  <a:pt x="0" y="85343"/>
                </a:moveTo>
                <a:lnTo>
                  <a:pt x="10505" y="44303"/>
                </a:lnTo>
                <a:lnTo>
                  <a:pt x="38328" y="14116"/>
                </a:lnTo>
                <a:lnTo>
                  <a:pt x="77934" y="317"/>
                </a:lnTo>
                <a:lnTo>
                  <a:pt x="85344" y="0"/>
                </a:lnTo>
                <a:lnTo>
                  <a:pt x="2444496" y="0"/>
                </a:lnTo>
                <a:lnTo>
                  <a:pt x="2485536" y="10505"/>
                </a:lnTo>
                <a:lnTo>
                  <a:pt x="2515723" y="38328"/>
                </a:lnTo>
                <a:lnTo>
                  <a:pt x="2529522" y="77934"/>
                </a:lnTo>
                <a:lnTo>
                  <a:pt x="2529840" y="85343"/>
                </a:lnTo>
                <a:lnTo>
                  <a:pt x="2529840" y="426719"/>
                </a:lnTo>
                <a:lnTo>
                  <a:pt x="2519334" y="467765"/>
                </a:lnTo>
                <a:lnTo>
                  <a:pt x="2491511" y="497951"/>
                </a:lnTo>
                <a:lnTo>
                  <a:pt x="2451905" y="511746"/>
                </a:lnTo>
                <a:lnTo>
                  <a:pt x="2444496" y="512063"/>
                </a:lnTo>
                <a:lnTo>
                  <a:pt x="85344" y="512063"/>
                </a:lnTo>
                <a:lnTo>
                  <a:pt x="44303" y="501561"/>
                </a:lnTo>
                <a:lnTo>
                  <a:pt x="14116" y="473740"/>
                </a:lnTo>
                <a:lnTo>
                  <a:pt x="317" y="434131"/>
                </a:lnTo>
                <a:lnTo>
                  <a:pt x="0" y="426719"/>
                </a:lnTo>
                <a:lnTo>
                  <a:pt x="0" y="85343"/>
                </a:lnTo>
                <a:close/>
              </a:path>
            </a:pathLst>
          </a:custGeom>
          <a:ln w="18287">
            <a:solidFill>
              <a:srgbClr val="B36C94"/>
            </a:solidFill>
          </a:ln>
        </p:spPr>
        <p:txBody>
          <a:bodyPr wrap="square" lIns="0" tIns="0" rIns="0" bIns="0" rtlCol="0">
            <a:noAutofit/>
          </a:bodyPr>
          <a:lstStyle/>
          <a:p>
            <a:endParaRPr/>
          </a:p>
        </p:txBody>
      </p:sp>
      <p:sp>
        <p:nvSpPr>
          <p:cNvPr id="36" name="object 36"/>
          <p:cNvSpPr/>
          <p:nvPr/>
        </p:nvSpPr>
        <p:spPr>
          <a:xfrm>
            <a:off x="7912227" y="5632386"/>
            <a:ext cx="809244" cy="698804"/>
          </a:xfrm>
          <a:custGeom>
            <a:avLst/>
            <a:gdLst/>
            <a:ahLst/>
            <a:cxnLst/>
            <a:rect l="l" t="t" r="r" b="b"/>
            <a:pathLst>
              <a:path w="809244" h="698804">
                <a:moveTo>
                  <a:pt x="64134" y="667715"/>
                </a:moveTo>
                <a:lnTo>
                  <a:pt x="60578" y="668070"/>
                </a:lnTo>
                <a:lnTo>
                  <a:pt x="57403" y="665543"/>
                </a:lnTo>
                <a:lnTo>
                  <a:pt x="56769" y="658558"/>
                </a:lnTo>
                <a:lnTo>
                  <a:pt x="74168" y="622706"/>
                </a:lnTo>
                <a:lnTo>
                  <a:pt x="0" y="664591"/>
                </a:lnTo>
                <a:lnTo>
                  <a:pt x="77977" y="698804"/>
                </a:lnTo>
                <a:lnTo>
                  <a:pt x="64134" y="667715"/>
                </a:lnTo>
                <a:close/>
              </a:path>
              <a:path w="809244" h="698804">
                <a:moveTo>
                  <a:pt x="77977" y="698804"/>
                </a:moveTo>
                <a:lnTo>
                  <a:pt x="76357" y="666442"/>
                </a:lnTo>
                <a:lnTo>
                  <a:pt x="113665" y="662558"/>
                </a:lnTo>
                <a:lnTo>
                  <a:pt x="151129" y="656120"/>
                </a:lnTo>
                <a:lnTo>
                  <a:pt x="188341" y="647966"/>
                </a:lnTo>
                <a:lnTo>
                  <a:pt x="225044" y="638263"/>
                </a:lnTo>
                <a:lnTo>
                  <a:pt x="261366" y="626948"/>
                </a:lnTo>
                <a:lnTo>
                  <a:pt x="297306" y="614083"/>
                </a:lnTo>
                <a:lnTo>
                  <a:pt x="332486" y="599782"/>
                </a:lnTo>
                <a:lnTo>
                  <a:pt x="367029" y="584060"/>
                </a:lnTo>
                <a:lnTo>
                  <a:pt x="400812" y="567080"/>
                </a:lnTo>
                <a:lnTo>
                  <a:pt x="433704" y="548754"/>
                </a:lnTo>
                <a:lnTo>
                  <a:pt x="465836" y="529196"/>
                </a:lnTo>
                <a:lnTo>
                  <a:pt x="497077" y="508571"/>
                </a:lnTo>
                <a:lnTo>
                  <a:pt x="527176" y="486791"/>
                </a:lnTo>
                <a:lnTo>
                  <a:pt x="556132" y="463956"/>
                </a:lnTo>
                <a:lnTo>
                  <a:pt x="583946" y="440156"/>
                </a:lnTo>
                <a:lnTo>
                  <a:pt x="610489" y="415404"/>
                </a:lnTo>
                <a:lnTo>
                  <a:pt x="635762" y="389864"/>
                </a:lnTo>
                <a:lnTo>
                  <a:pt x="659511" y="363537"/>
                </a:lnTo>
                <a:lnTo>
                  <a:pt x="681990" y="336346"/>
                </a:lnTo>
                <a:lnTo>
                  <a:pt x="702691" y="308584"/>
                </a:lnTo>
                <a:lnTo>
                  <a:pt x="721868" y="280212"/>
                </a:lnTo>
                <a:lnTo>
                  <a:pt x="739394" y="251231"/>
                </a:lnTo>
                <a:lnTo>
                  <a:pt x="755142" y="221703"/>
                </a:lnTo>
                <a:lnTo>
                  <a:pt x="769112" y="191808"/>
                </a:lnTo>
                <a:lnTo>
                  <a:pt x="781050" y="161442"/>
                </a:lnTo>
                <a:lnTo>
                  <a:pt x="790955" y="130835"/>
                </a:lnTo>
                <a:lnTo>
                  <a:pt x="798702" y="99872"/>
                </a:lnTo>
                <a:lnTo>
                  <a:pt x="804545" y="68745"/>
                </a:lnTo>
                <a:lnTo>
                  <a:pt x="807974" y="37630"/>
                </a:lnTo>
                <a:lnTo>
                  <a:pt x="809117" y="6527"/>
                </a:lnTo>
                <a:lnTo>
                  <a:pt x="809244" y="3022"/>
                </a:lnTo>
                <a:lnTo>
                  <a:pt x="806450" y="126"/>
                </a:lnTo>
                <a:lnTo>
                  <a:pt x="799338" y="0"/>
                </a:lnTo>
                <a:lnTo>
                  <a:pt x="796544" y="2793"/>
                </a:lnTo>
                <a:lnTo>
                  <a:pt x="796417" y="6299"/>
                </a:lnTo>
                <a:lnTo>
                  <a:pt x="796163" y="21729"/>
                </a:lnTo>
                <a:lnTo>
                  <a:pt x="795274" y="36918"/>
                </a:lnTo>
                <a:lnTo>
                  <a:pt x="791845" y="67335"/>
                </a:lnTo>
                <a:lnTo>
                  <a:pt x="786256" y="97548"/>
                </a:lnTo>
                <a:lnTo>
                  <a:pt x="778637" y="127736"/>
                </a:lnTo>
                <a:lnTo>
                  <a:pt x="768857" y="157518"/>
                </a:lnTo>
                <a:lnTo>
                  <a:pt x="757174" y="187159"/>
                </a:lnTo>
                <a:lnTo>
                  <a:pt x="743584" y="216319"/>
                </a:lnTo>
                <a:lnTo>
                  <a:pt x="728218" y="245275"/>
                </a:lnTo>
                <a:lnTo>
                  <a:pt x="711073" y="273634"/>
                </a:lnTo>
                <a:lnTo>
                  <a:pt x="692150" y="301459"/>
                </a:lnTo>
                <a:lnTo>
                  <a:pt x="671702" y="328752"/>
                </a:lnTo>
                <a:lnTo>
                  <a:pt x="649731" y="355472"/>
                </a:lnTo>
                <a:lnTo>
                  <a:pt x="626364" y="381342"/>
                </a:lnTo>
                <a:lnTo>
                  <a:pt x="601472" y="406476"/>
                </a:lnTo>
                <a:lnTo>
                  <a:pt x="575309" y="430872"/>
                </a:lnTo>
                <a:lnTo>
                  <a:pt x="547877" y="454304"/>
                </a:lnTo>
                <a:lnTo>
                  <a:pt x="519302" y="476821"/>
                </a:lnTo>
                <a:lnTo>
                  <a:pt x="489584" y="498284"/>
                </a:lnTo>
                <a:lnTo>
                  <a:pt x="458850" y="518604"/>
                </a:lnTo>
                <a:lnTo>
                  <a:pt x="427100" y="537908"/>
                </a:lnTo>
                <a:lnTo>
                  <a:pt x="394589" y="555980"/>
                </a:lnTo>
                <a:lnTo>
                  <a:pt x="361315" y="572719"/>
                </a:lnTo>
                <a:lnTo>
                  <a:pt x="327278" y="588225"/>
                </a:lnTo>
                <a:lnTo>
                  <a:pt x="292480" y="602322"/>
                </a:lnTo>
                <a:lnTo>
                  <a:pt x="257175" y="614984"/>
                </a:lnTo>
                <a:lnTo>
                  <a:pt x="221233" y="626148"/>
                </a:lnTo>
                <a:lnTo>
                  <a:pt x="185039" y="635685"/>
                </a:lnTo>
                <a:lnTo>
                  <a:pt x="148463" y="643724"/>
                </a:lnTo>
                <a:lnTo>
                  <a:pt x="111505" y="650049"/>
                </a:lnTo>
                <a:lnTo>
                  <a:pt x="75721" y="653739"/>
                </a:lnTo>
                <a:lnTo>
                  <a:pt x="74168" y="622706"/>
                </a:lnTo>
                <a:lnTo>
                  <a:pt x="56769" y="658558"/>
                </a:lnTo>
                <a:lnTo>
                  <a:pt x="57403" y="665543"/>
                </a:lnTo>
                <a:lnTo>
                  <a:pt x="60578" y="668070"/>
                </a:lnTo>
                <a:lnTo>
                  <a:pt x="64134" y="667715"/>
                </a:lnTo>
                <a:lnTo>
                  <a:pt x="62738" y="655078"/>
                </a:lnTo>
                <a:lnTo>
                  <a:pt x="59308" y="655446"/>
                </a:lnTo>
                <a:lnTo>
                  <a:pt x="57150" y="662051"/>
                </a:lnTo>
                <a:lnTo>
                  <a:pt x="59308" y="655446"/>
                </a:lnTo>
                <a:lnTo>
                  <a:pt x="62738" y="655078"/>
                </a:lnTo>
                <a:lnTo>
                  <a:pt x="64134" y="667715"/>
                </a:lnTo>
                <a:lnTo>
                  <a:pt x="77977" y="698804"/>
                </a:lnTo>
                <a:close/>
              </a:path>
            </a:pathLst>
          </a:custGeom>
          <a:solidFill>
            <a:srgbClr val="000000"/>
          </a:solidFill>
        </p:spPr>
        <p:txBody>
          <a:bodyPr wrap="square" lIns="0" tIns="0" rIns="0" bIns="0" rtlCol="0">
            <a:noAutofit/>
          </a:bodyPr>
          <a:lstStyle/>
          <a:p>
            <a:endParaRPr/>
          </a:p>
        </p:txBody>
      </p:sp>
      <p:sp>
        <p:nvSpPr>
          <p:cNvPr id="37" name="object 37"/>
          <p:cNvSpPr/>
          <p:nvPr/>
        </p:nvSpPr>
        <p:spPr>
          <a:xfrm>
            <a:off x="8177403" y="5048504"/>
            <a:ext cx="568578" cy="664971"/>
          </a:xfrm>
          <a:custGeom>
            <a:avLst/>
            <a:gdLst/>
            <a:ahLst/>
            <a:cxnLst/>
            <a:rect l="l" t="t" r="r" b="b"/>
            <a:pathLst>
              <a:path w="568578" h="664972">
                <a:moveTo>
                  <a:pt x="537718" y="14478"/>
                </a:moveTo>
                <a:lnTo>
                  <a:pt x="568578" y="0"/>
                </a:lnTo>
                <a:lnTo>
                  <a:pt x="536538" y="2036"/>
                </a:lnTo>
                <a:lnTo>
                  <a:pt x="537718" y="14478"/>
                </a:lnTo>
                <a:close/>
              </a:path>
              <a:path w="568578" h="664972">
                <a:moveTo>
                  <a:pt x="126" y="-580389"/>
                </a:moveTo>
                <a:lnTo>
                  <a:pt x="0" y="-576833"/>
                </a:lnTo>
                <a:lnTo>
                  <a:pt x="2667" y="-573912"/>
                </a:lnTo>
                <a:lnTo>
                  <a:pt x="6223" y="-573785"/>
                </a:lnTo>
                <a:lnTo>
                  <a:pt x="30988" y="-572896"/>
                </a:lnTo>
                <a:lnTo>
                  <a:pt x="55245" y="-569976"/>
                </a:lnTo>
                <a:lnTo>
                  <a:pt x="79501" y="-565530"/>
                </a:lnTo>
                <a:lnTo>
                  <a:pt x="103504" y="-559180"/>
                </a:lnTo>
                <a:lnTo>
                  <a:pt x="127380" y="-551306"/>
                </a:lnTo>
                <a:lnTo>
                  <a:pt x="151129" y="-541654"/>
                </a:lnTo>
                <a:lnTo>
                  <a:pt x="174498" y="-530605"/>
                </a:lnTo>
                <a:lnTo>
                  <a:pt x="197612" y="-518032"/>
                </a:lnTo>
                <a:lnTo>
                  <a:pt x="220472" y="-503935"/>
                </a:lnTo>
                <a:lnTo>
                  <a:pt x="242697" y="-488568"/>
                </a:lnTo>
                <a:lnTo>
                  <a:pt x="264668" y="-471804"/>
                </a:lnTo>
                <a:lnTo>
                  <a:pt x="285876" y="-453770"/>
                </a:lnTo>
                <a:lnTo>
                  <a:pt x="306831" y="-434466"/>
                </a:lnTo>
                <a:lnTo>
                  <a:pt x="326898" y="-414146"/>
                </a:lnTo>
                <a:lnTo>
                  <a:pt x="346455" y="-392683"/>
                </a:lnTo>
                <a:lnTo>
                  <a:pt x="365251" y="-370204"/>
                </a:lnTo>
                <a:lnTo>
                  <a:pt x="383286" y="-346836"/>
                </a:lnTo>
                <a:lnTo>
                  <a:pt x="400430" y="-322579"/>
                </a:lnTo>
                <a:lnTo>
                  <a:pt x="416941" y="-297433"/>
                </a:lnTo>
                <a:lnTo>
                  <a:pt x="432307" y="-271398"/>
                </a:lnTo>
                <a:lnTo>
                  <a:pt x="446913" y="-244728"/>
                </a:lnTo>
                <a:lnTo>
                  <a:pt x="460248" y="-217423"/>
                </a:lnTo>
                <a:lnTo>
                  <a:pt x="472694" y="-189483"/>
                </a:lnTo>
                <a:lnTo>
                  <a:pt x="484124" y="-161035"/>
                </a:lnTo>
                <a:lnTo>
                  <a:pt x="494156" y="-132206"/>
                </a:lnTo>
                <a:lnTo>
                  <a:pt x="503174" y="-102742"/>
                </a:lnTo>
                <a:lnTo>
                  <a:pt x="510921" y="-73024"/>
                </a:lnTo>
                <a:lnTo>
                  <a:pt x="517271" y="-43179"/>
                </a:lnTo>
                <a:lnTo>
                  <a:pt x="522350" y="-12953"/>
                </a:lnTo>
                <a:lnTo>
                  <a:pt x="525399" y="19177"/>
                </a:lnTo>
                <a:lnTo>
                  <a:pt x="528574" y="21717"/>
                </a:lnTo>
                <a:lnTo>
                  <a:pt x="535431" y="78359"/>
                </a:lnTo>
                <a:lnTo>
                  <a:pt x="568578" y="0"/>
                </a:lnTo>
                <a:lnTo>
                  <a:pt x="537718" y="14478"/>
                </a:lnTo>
                <a:lnTo>
                  <a:pt x="536538" y="2036"/>
                </a:lnTo>
                <a:lnTo>
                  <a:pt x="532002" y="21336"/>
                </a:lnTo>
                <a:lnTo>
                  <a:pt x="535558" y="21082"/>
                </a:lnTo>
                <a:lnTo>
                  <a:pt x="538099" y="17907"/>
                </a:lnTo>
                <a:lnTo>
                  <a:pt x="535558" y="21082"/>
                </a:lnTo>
                <a:lnTo>
                  <a:pt x="532002" y="21336"/>
                </a:lnTo>
                <a:lnTo>
                  <a:pt x="536538" y="2036"/>
                </a:lnTo>
                <a:lnTo>
                  <a:pt x="525145" y="15621"/>
                </a:lnTo>
                <a:lnTo>
                  <a:pt x="536538" y="2036"/>
                </a:lnTo>
                <a:lnTo>
                  <a:pt x="534924" y="-14985"/>
                </a:lnTo>
                <a:lnTo>
                  <a:pt x="529717" y="-45719"/>
                </a:lnTo>
                <a:lnTo>
                  <a:pt x="523113" y="-76199"/>
                </a:lnTo>
                <a:lnTo>
                  <a:pt x="515239" y="-106552"/>
                </a:lnTo>
                <a:lnTo>
                  <a:pt x="506095" y="-136397"/>
                </a:lnTo>
                <a:lnTo>
                  <a:pt x="495807" y="-165734"/>
                </a:lnTo>
                <a:lnTo>
                  <a:pt x="484377" y="-194690"/>
                </a:lnTo>
                <a:lnTo>
                  <a:pt x="471677" y="-223138"/>
                </a:lnTo>
                <a:lnTo>
                  <a:pt x="457962" y="-250824"/>
                </a:lnTo>
                <a:lnTo>
                  <a:pt x="443229" y="-277875"/>
                </a:lnTo>
                <a:lnTo>
                  <a:pt x="427608" y="-304291"/>
                </a:lnTo>
                <a:lnTo>
                  <a:pt x="410845" y="-329818"/>
                </a:lnTo>
                <a:lnTo>
                  <a:pt x="393319" y="-354583"/>
                </a:lnTo>
                <a:lnTo>
                  <a:pt x="375030" y="-378332"/>
                </a:lnTo>
                <a:lnTo>
                  <a:pt x="355853" y="-401192"/>
                </a:lnTo>
                <a:lnTo>
                  <a:pt x="336042" y="-423036"/>
                </a:lnTo>
                <a:lnTo>
                  <a:pt x="315341" y="-443864"/>
                </a:lnTo>
                <a:lnTo>
                  <a:pt x="294131" y="-463422"/>
                </a:lnTo>
                <a:lnTo>
                  <a:pt x="272415" y="-481837"/>
                </a:lnTo>
                <a:lnTo>
                  <a:pt x="249936" y="-498982"/>
                </a:lnTo>
                <a:lnTo>
                  <a:pt x="227075" y="-514730"/>
                </a:lnTo>
                <a:lnTo>
                  <a:pt x="203707" y="-529081"/>
                </a:lnTo>
                <a:lnTo>
                  <a:pt x="179958" y="-542035"/>
                </a:lnTo>
                <a:lnTo>
                  <a:pt x="155955" y="-553465"/>
                </a:lnTo>
                <a:lnTo>
                  <a:pt x="131445" y="-563244"/>
                </a:lnTo>
                <a:lnTo>
                  <a:pt x="106806" y="-571499"/>
                </a:lnTo>
                <a:lnTo>
                  <a:pt x="81788" y="-577976"/>
                </a:lnTo>
                <a:lnTo>
                  <a:pt x="56769" y="-582676"/>
                </a:lnTo>
                <a:lnTo>
                  <a:pt x="31496" y="-585469"/>
                </a:lnTo>
                <a:lnTo>
                  <a:pt x="6730" y="-586485"/>
                </a:lnTo>
                <a:lnTo>
                  <a:pt x="3175" y="-586612"/>
                </a:lnTo>
                <a:lnTo>
                  <a:pt x="253" y="-583945"/>
                </a:lnTo>
                <a:lnTo>
                  <a:pt x="126" y="-580389"/>
                </a:lnTo>
                <a:close/>
              </a:path>
              <a:path w="568578" h="664972">
                <a:moveTo>
                  <a:pt x="525399" y="19177"/>
                </a:moveTo>
                <a:lnTo>
                  <a:pt x="523895" y="2839"/>
                </a:lnTo>
                <a:lnTo>
                  <a:pt x="492632" y="4826"/>
                </a:lnTo>
                <a:lnTo>
                  <a:pt x="535431" y="78359"/>
                </a:lnTo>
                <a:lnTo>
                  <a:pt x="528574" y="21717"/>
                </a:lnTo>
                <a:lnTo>
                  <a:pt x="525399" y="19177"/>
                </a:lnTo>
                <a:close/>
              </a:path>
            </a:pathLst>
          </a:custGeom>
          <a:solidFill>
            <a:srgbClr val="000000"/>
          </a:solidFill>
        </p:spPr>
        <p:txBody>
          <a:bodyPr wrap="square" lIns="0" tIns="0" rIns="0" bIns="0" rtlCol="0">
            <a:noAutofit/>
          </a:bodyPr>
          <a:lstStyle/>
          <a:p>
            <a:endParaRPr/>
          </a:p>
        </p:txBody>
      </p:sp>
      <p:sp>
        <p:nvSpPr>
          <p:cNvPr id="38" name="object 38"/>
          <p:cNvSpPr/>
          <p:nvPr/>
        </p:nvSpPr>
        <p:spPr>
          <a:xfrm>
            <a:off x="6096000" y="6041136"/>
            <a:ext cx="1816607" cy="512063"/>
          </a:xfrm>
          <a:custGeom>
            <a:avLst/>
            <a:gdLst/>
            <a:ahLst/>
            <a:cxnLst/>
            <a:rect l="l" t="t" r="r" b="b"/>
            <a:pathLst>
              <a:path w="1816607" h="512063">
                <a:moveTo>
                  <a:pt x="0" y="85343"/>
                </a:moveTo>
                <a:lnTo>
                  <a:pt x="0" y="426719"/>
                </a:lnTo>
                <a:lnTo>
                  <a:pt x="317" y="434131"/>
                </a:lnTo>
                <a:lnTo>
                  <a:pt x="14116" y="473740"/>
                </a:lnTo>
                <a:lnTo>
                  <a:pt x="44303" y="501561"/>
                </a:lnTo>
                <a:lnTo>
                  <a:pt x="85344" y="512063"/>
                </a:lnTo>
                <a:lnTo>
                  <a:pt x="1731264" y="512063"/>
                </a:lnTo>
                <a:lnTo>
                  <a:pt x="1778279" y="497951"/>
                </a:lnTo>
                <a:lnTo>
                  <a:pt x="1806102" y="467765"/>
                </a:lnTo>
                <a:lnTo>
                  <a:pt x="1816607" y="426719"/>
                </a:lnTo>
                <a:lnTo>
                  <a:pt x="1816607" y="85343"/>
                </a:lnTo>
                <a:lnTo>
                  <a:pt x="1802491" y="38323"/>
                </a:lnTo>
                <a:lnTo>
                  <a:pt x="1772304" y="10502"/>
                </a:lnTo>
                <a:lnTo>
                  <a:pt x="1731264" y="0"/>
                </a:lnTo>
                <a:lnTo>
                  <a:pt x="85344" y="0"/>
                </a:lnTo>
                <a:lnTo>
                  <a:pt x="38328" y="14112"/>
                </a:lnTo>
                <a:lnTo>
                  <a:pt x="10505" y="44298"/>
                </a:lnTo>
                <a:lnTo>
                  <a:pt x="0" y="85343"/>
                </a:lnTo>
                <a:close/>
              </a:path>
            </a:pathLst>
          </a:custGeom>
          <a:solidFill>
            <a:srgbClr val="F495CA"/>
          </a:solidFill>
        </p:spPr>
        <p:txBody>
          <a:bodyPr wrap="square" lIns="0" tIns="0" rIns="0" bIns="0" rtlCol="0">
            <a:noAutofit/>
          </a:bodyPr>
          <a:lstStyle/>
          <a:p>
            <a:endParaRPr/>
          </a:p>
        </p:txBody>
      </p:sp>
      <p:sp>
        <p:nvSpPr>
          <p:cNvPr id="39" name="object 39"/>
          <p:cNvSpPr/>
          <p:nvPr/>
        </p:nvSpPr>
        <p:spPr>
          <a:xfrm>
            <a:off x="6096000" y="6041136"/>
            <a:ext cx="1816607" cy="512063"/>
          </a:xfrm>
          <a:custGeom>
            <a:avLst/>
            <a:gdLst/>
            <a:ahLst/>
            <a:cxnLst/>
            <a:rect l="l" t="t" r="r" b="b"/>
            <a:pathLst>
              <a:path w="1816607" h="512063">
                <a:moveTo>
                  <a:pt x="0" y="85343"/>
                </a:moveTo>
                <a:lnTo>
                  <a:pt x="10505" y="44298"/>
                </a:lnTo>
                <a:lnTo>
                  <a:pt x="38328" y="14112"/>
                </a:lnTo>
                <a:lnTo>
                  <a:pt x="77934" y="317"/>
                </a:lnTo>
                <a:lnTo>
                  <a:pt x="85344" y="0"/>
                </a:lnTo>
                <a:lnTo>
                  <a:pt x="1731264" y="0"/>
                </a:lnTo>
                <a:lnTo>
                  <a:pt x="1772304" y="10502"/>
                </a:lnTo>
                <a:lnTo>
                  <a:pt x="1802491" y="38323"/>
                </a:lnTo>
                <a:lnTo>
                  <a:pt x="1816290" y="77932"/>
                </a:lnTo>
                <a:lnTo>
                  <a:pt x="1816607" y="85343"/>
                </a:lnTo>
                <a:lnTo>
                  <a:pt x="1816607" y="426719"/>
                </a:lnTo>
                <a:lnTo>
                  <a:pt x="1806102" y="467765"/>
                </a:lnTo>
                <a:lnTo>
                  <a:pt x="1778279" y="497951"/>
                </a:lnTo>
                <a:lnTo>
                  <a:pt x="1738673" y="511746"/>
                </a:lnTo>
                <a:lnTo>
                  <a:pt x="1731264" y="512063"/>
                </a:lnTo>
                <a:lnTo>
                  <a:pt x="85344" y="512063"/>
                </a:lnTo>
                <a:lnTo>
                  <a:pt x="44303" y="501561"/>
                </a:lnTo>
                <a:lnTo>
                  <a:pt x="14116" y="473740"/>
                </a:lnTo>
                <a:lnTo>
                  <a:pt x="317" y="434131"/>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40" name="object 40"/>
          <p:cNvSpPr/>
          <p:nvPr/>
        </p:nvSpPr>
        <p:spPr>
          <a:xfrm>
            <a:off x="5288280" y="6245402"/>
            <a:ext cx="813181" cy="76200"/>
          </a:xfrm>
          <a:custGeom>
            <a:avLst/>
            <a:gdLst/>
            <a:ahLst/>
            <a:cxnLst/>
            <a:rect l="l" t="t" r="r" b="b"/>
            <a:pathLst>
              <a:path w="813181" h="76200">
                <a:moveTo>
                  <a:pt x="76708" y="76199"/>
                </a:moveTo>
                <a:lnTo>
                  <a:pt x="76284" y="44454"/>
                </a:lnTo>
                <a:lnTo>
                  <a:pt x="806958" y="33731"/>
                </a:lnTo>
                <a:lnTo>
                  <a:pt x="810387" y="33680"/>
                </a:lnTo>
                <a:lnTo>
                  <a:pt x="813181" y="30797"/>
                </a:lnTo>
                <a:lnTo>
                  <a:pt x="813181" y="23774"/>
                </a:lnTo>
                <a:lnTo>
                  <a:pt x="810260" y="20980"/>
                </a:lnTo>
                <a:lnTo>
                  <a:pt x="806704" y="21031"/>
                </a:lnTo>
                <a:lnTo>
                  <a:pt x="76115" y="31753"/>
                </a:lnTo>
                <a:lnTo>
                  <a:pt x="75692" y="0"/>
                </a:lnTo>
                <a:lnTo>
                  <a:pt x="57150" y="34874"/>
                </a:lnTo>
                <a:lnTo>
                  <a:pt x="57150" y="38379"/>
                </a:lnTo>
                <a:lnTo>
                  <a:pt x="57150" y="34874"/>
                </a:lnTo>
                <a:lnTo>
                  <a:pt x="75692" y="0"/>
                </a:lnTo>
                <a:lnTo>
                  <a:pt x="0" y="39217"/>
                </a:lnTo>
                <a:lnTo>
                  <a:pt x="57150" y="41884"/>
                </a:lnTo>
                <a:lnTo>
                  <a:pt x="60071" y="44691"/>
                </a:lnTo>
                <a:lnTo>
                  <a:pt x="59944" y="31991"/>
                </a:lnTo>
                <a:lnTo>
                  <a:pt x="63373" y="31940"/>
                </a:lnTo>
                <a:lnTo>
                  <a:pt x="63627" y="44640"/>
                </a:lnTo>
                <a:lnTo>
                  <a:pt x="76708" y="76199"/>
                </a:lnTo>
                <a:close/>
              </a:path>
              <a:path w="813181" h="76200">
                <a:moveTo>
                  <a:pt x="60071" y="44691"/>
                </a:moveTo>
                <a:lnTo>
                  <a:pt x="57150" y="41884"/>
                </a:lnTo>
                <a:lnTo>
                  <a:pt x="0" y="39217"/>
                </a:lnTo>
                <a:lnTo>
                  <a:pt x="76708" y="76199"/>
                </a:lnTo>
                <a:lnTo>
                  <a:pt x="63627" y="44640"/>
                </a:lnTo>
                <a:lnTo>
                  <a:pt x="63373" y="31940"/>
                </a:lnTo>
                <a:lnTo>
                  <a:pt x="59944" y="31991"/>
                </a:lnTo>
                <a:lnTo>
                  <a:pt x="60071" y="44691"/>
                </a:lnTo>
                <a:close/>
              </a:path>
            </a:pathLst>
          </a:custGeom>
          <a:solidFill>
            <a:srgbClr val="000000"/>
          </a:solidFill>
        </p:spPr>
        <p:txBody>
          <a:bodyPr wrap="square" lIns="0" tIns="0" rIns="0" bIns="0" rtlCol="0">
            <a:noAutofit/>
          </a:bodyPr>
          <a:lstStyle/>
          <a:p>
            <a:endParaRPr/>
          </a:p>
        </p:txBody>
      </p:sp>
      <p:sp>
        <p:nvSpPr>
          <p:cNvPr id="14" name="object 14"/>
          <p:cNvSpPr txBox="1"/>
          <p:nvPr/>
        </p:nvSpPr>
        <p:spPr>
          <a:xfrm>
            <a:off x="3450467" y="661035"/>
            <a:ext cx="4685466" cy="483490"/>
          </a:xfrm>
          <a:prstGeom prst="rect">
            <a:avLst/>
          </a:prstGeom>
        </p:spPr>
        <p:txBody>
          <a:bodyPr wrap="square" lIns="0" tIns="0" rIns="0" bIns="0" rtlCol="0">
            <a:noAutofit/>
          </a:bodyPr>
          <a:lstStyle/>
          <a:p>
            <a:pPr marL="12700" algn="ctr">
              <a:lnSpc>
                <a:spcPts val="3804"/>
              </a:lnSpc>
              <a:spcBef>
                <a:spcPts val="190"/>
              </a:spcBef>
            </a:pPr>
            <a:r>
              <a:rPr lang="en-IN" sz="3600" b="1" spc="0" dirty="0">
                <a:solidFill>
                  <a:srgbClr val="C00000"/>
                </a:solidFill>
                <a:latin typeface="Times New Roman" panose="02020603050405020304" pitchFamily="18" charset="0"/>
                <a:cs typeface="Times New Roman" panose="02020603050405020304" pitchFamily="18" charset="0"/>
              </a:rPr>
              <a:t>Lin</a:t>
            </a:r>
            <a:r>
              <a:rPr lang="en-IN" sz="3600" b="1" spc="4" dirty="0">
                <a:solidFill>
                  <a:srgbClr val="C00000"/>
                </a:solidFill>
                <a:latin typeface="Times New Roman" panose="02020603050405020304" pitchFamily="18" charset="0"/>
                <a:cs typeface="Times New Roman" panose="02020603050405020304" pitchFamily="18" charset="0"/>
              </a:rPr>
              <a:t>e</a:t>
            </a:r>
            <a:r>
              <a:rPr lang="en-IN" sz="3600" b="1" spc="0" dirty="0">
                <a:solidFill>
                  <a:srgbClr val="C00000"/>
                </a:solidFill>
                <a:latin typeface="Times New Roman" panose="02020603050405020304" pitchFamily="18" charset="0"/>
                <a:cs typeface="Times New Roman" panose="02020603050405020304" pitchFamily="18" charset="0"/>
              </a:rPr>
              <a:t>ar </a:t>
            </a:r>
            <a:r>
              <a:rPr lang="en-IN" sz="3600" b="1" spc="-169" dirty="0">
                <a:solidFill>
                  <a:srgbClr val="C00000"/>
                </a:solidFill>
                <a:latin typeface="Times New Roman" panose="02020603050405020304" pitchFamily="18" charset="0"/>
                <a:cs typeface="Times New Roman" panose="02020603050405020304" pitchFamily="18" charset="0"/>
              </a:rPr>
              <a:t>P</a:t>
            </a:r>
            <a:r>
              <a:rPr lang="en-IN" sz="3600" b="1" spc="0" dirty="0">
                <a:solidFill>
                  <a:srgbClr val="C00000"/>
                </a:solidFill>
                <a:latin typeface="Times New Roman" panose="02020603050405020304" pitchFamily="18" charset="0"/>
                <a:cs typeface="Times New Roman" panose="02020603050405020304" pitchFamily="18" charset="0"/>
              </a:rPr>
              <a:t>r</a:t>
            </a:r>
            <a:r>
              <a:rPr lang="en-IN" sz="3600" b="1" spc="-25" dirty="0">
                <a:solidFill>
                  <a:srgbClr val="C00000"/>
                </a:solidFill>
                <a:latin typeface="Times New Roman" panose="02020603050405020304" pitchFamily="18" charset="0"/>
                <a:cs typeface="Times New Roman" panose="02020603050405020304" pitchFamily="18" charset="0"/>
              </a:rPr>
              <a:t>o</a:t>
            </a:r>
            <a:r>
              <a:rPr lang="en-IN" sz="3600" b="1" spc="0" dirty="0">
                <a:solidFill>
                  <a:srgbClr val="C00000"/>
                </a:solidFill>
                <a:latin typeface="Times New Roman" panose="02020603050405020304" pitchFamily="18" charset="0"/>
                <a:cs typeface="Times New Roman" panose="02020603050405020304" pitchFamily="18" charset="0"/>
              </a:rPr>
              <a:t>cess</a:t>
            </a:r>
            <a:r>
              <a:rPr lang="en-IN" sz="3600" b="1" spc="25" dirty="0">
                <a:solidFill>
                  <a:srgbClr val="C00000"/>
                </a:solidFill>
                <a:latin typeface="Times New Roman" panose="02020603050405020304" pitchFamily="18" charset="0"/>
                <a:cs typeface="Times New Roman" panose="02020603050405020304" pitchFamily="18" charset="0"/>
              </a:rPr>
              <a:t> </a:t>
            </a:r>
            <a:r>
              <a:rPr lang="en-IN" sz="3600" b="1" spc="0" dirty="0">
                <a:solidFill>
                  <a:srgbClr val="C00000"/>
                </a:solidFill>
                <a:latin typeface="Times New Roman" panose="02020603050405020304" pitchFamily="18" charset="0"/>
                <a:cs typeface="Times New Roman" panose="02020603050405020304" pitchFamily="18" charset="0"/>
              </a:rPr>
              <a:t>Fl</a:t>
            </a:r>
            <a:r>
              <a:rPr lang="en-IN" sz="3600" b="1" spc="-14" dirty="0">
                <a:solidFill>
                  <a:srgbClr val="C00000"/>
                </a:solidFill>
                <a:latin typeface="Times New Roman" panose="02020603050405020304" pitchFamily="18" charset="0"/>
                <a:cs typeface="Times New Roman" panose="02020603050405020304" pitchFamily="18" charset="0"/>
              </a:rPr>
              <a:t>o</a:t>
            </a:r>
            <a:r>
              <a:rPr lang="en-IN" sz="3600" b="1" spc="0" dirty="0">
                <a:solidFill>
                  <a:srgbClr val="C00000"/>
                </a:solidFill>
                <a:latin typeface="Times New Roman" panose="02020603050405020304" pitchFamily="18" charset="0"/>
                <a:cs typeface="Times New Roman" panose="02020603050405020304" pitchFamily="18" charset="0"/>
              </a:rPr>
              <a:t>w</a:t>
            </a: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13" name="object 13"/>
          <p:cNvSpPr txBox="1"/>
          <p:nvPr/>
        </p:nvSpPr>
        <p:spPr>
          <a:xfrm>
            <a:off x="1047089" y="2243616"/>
            <a:ext cx="8038487" cy="330504"/>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A</a:t>
            </a:r>
            <a:r>
              <a:rPr sz="2400" spc="-125" dirty="0">
                <a:solidFill>
                  <a:srgbClr val="404040"/>
                </a:solidFill>
                <a:latin typeface="Trebuchet MS"/>
                <a:cs typeface="Trebuchet MS"/>
              </a:rPr>
              <a:t> </a:t>
            </a:r>
            <a:r>
              <a:rPr sz="2400" spc="-9" dirty="0">
                <a:solidFill>
                  <a:srgbClr val="404040"/>
                </a:solidFill>
                <a:latin typeface="Trebuchet MS"/>
                <a:cs typeface="Trebuchet MS"/>
              </a:rPr>
              <a:t>l</a:t>
            </a:r>
            <a:r>
              <a:rPr sz="2400" spc="9" dirty="0">
                <a:solidFill>
                  <a:srgbClr val="404040"/>
                </a:solidFill>
                <a:latin typeface="Trebuchet MS"/>
                <a:cs typeface="Trebuchet MS"/>
              </a:rPr>
              <a:t>i</a:t>
            </a:r>
            <a:r>
              <a:rPr sz="2400" spc="4" dirty="0">
                <a:solidFill>
                  <a:srgbClr val="404040"/>
                </a:solidFill>
                <a:latin typeface="Trebuchet MS"/>
                <a:cs typeface="Trebuchet MS"/>
              </a:rPr>
              <a:t>nea</a:t>
            </a:r>
            <a:r>
              <a:rPr sz="2400" spc="0" dirty="0">
                <a:solidFill>
                  <a:srgbClr val="404040"/>
                </a:solidFill>
                <a:latin typeface="Trebuchet MS"/>
                <a:cs typeface="Trebuchet MS"/>
              </a:rPr>
              <a:t>r</a:t>
            </a:r>
            <a:r>
              <a:rPr sz="2400" spc="-24" dirty="0">
                <a:solidFill>
                  <a:srgbClr val="404040"/>
                </a:solidFill>
                <a:latin typeface="Trebuchet MS"/>
                <a:cs typeface="Trebuchet MS"/>
              </a:rPr>
              <a:t> </a:t>
            </a:r>
            <a:r>
              <a:rPr sz="2400" spc="0" dirty="0">
                <a:solidFill>
                  <a:srgbClr val="404040"/>
                </a:solidFill>
                <a:latin typeface="Trebuchet MS"/>
                <a:cs typeface="Trebuchet MS"/>
              </a:rPr>
              <a:t>p</a:t>
            </a:r>
            <a:r>
              <a:rPr sz="2400" spc="4" dirty="0">
                <a:solidFill>
                  <a:srgbClr val="404040"/>
                </a:solidFill>
                <a:latin typeface="Trebuchet MS"/>
                <a:cs typeface="Trebuchet MS"/>
              </a:rPr>
              <a:t>r</a:t>
            </a:r>
            <a:r>
              <a:rPr sz="2400" spc="0" dirty="0">
                <a:solidFill>
                  <a:srgbClr val="404040"/>
                </a:solidFill>
                <a:latin typeface="Trebuchet MS"/>
                <a:cs typeface="Trebuchet MS"/>
              </a:rPr>
              <a:t>o</a:t>
            </a:r>
            <a:r>
              <a:rPr sz="2400" spc="14" dirty="0">
                <a:solidFill>
                  <a:srgbClr val="404040"/>
                </a:solidFill>
                <a:latin typeface="Trebuchet MS"/>
                <a:cs typeface="Trebuchet MS"/>
              </a:rPr>
              <a:t>c</a:t>
            </a:r>
            <a:r>
              <a:rPr sz="2400" spc="4" dirty="0">
                <a:solidFill>
                  <a:srgbClr val="404040"/>
                </a:solidFill>
                <a:latin typeface="Trebuchet MS"/>
                <a:cs typeface="Trebuchet MS"/>
              </a:rPr>
              <a:t>e</a:t>
            </a:r>
            <a:r>
              <a:rPr sz="2400" spc="-9" dirty="0">
                <a:solidFill>
                  <a:srgbClr val="404040"/>
                </a:solidFill>
                <a:latin typeface="Trebuchet MS"/>
                <a:cs typeface="Trebuchet MS"/>
              </a:rPr>
              <a:t>s</a:t>
            </a:r>
            <a:r>
              <a:rPr sz="2400" spc="0" dirty="0">
                <a:solidFill>
                  <a:srgbClr val="404040"/>
                </a:solidFill>
                <a:latin typeface="Trebuchet MS"/>
                <a:cs typeface="Trebuchet MS"/>
              </a:rPr>
              <a:t>s</a:t>
            </a:r>
            <a:r>
              <a:rPr sz="2400" spc="-9" dirty="0">
                <a:solidFill>
                  <a:srgbClr val="404040"/>
                </a:solidFill>
                <a:latin typeface="Trebuchet MS"/>
                <a:cs typeface="Trebuchet MS"/>
              </a:rPr>
              <a:t> </a:t>
            </a:r>
            <a:r>
              <a:rPr sz="2400" spc="0" dirty="0">
                <a:solidFill>
                  <a:srgbClr val="404040"/>
                </a:solidFill>
                <a:latin typeface="Trebuchet MS"/>
                <a:cs typeface="Trebuchet MS"/>
              </a:rPr>
              <a:t>f</a:t>
            </a:r>
            <a:r>
              <a:rPr sz="2400" spc="-14" dirty="0">
                <a:solidFill>
                  <a:srgbClr val="404040"/>
                </a:solidFill>
                <a:latin typeface="Trebuchet MS"/>
                <a:cs typeface="Trebuchet MS"/>
              </a:rPr>
              <a:t>l</a:t>
            </a:r>
            <a:r>
              <a:rPr sz="2400" spc="0" dirty="0">
                <a:solidFill>
                  <a:srgbClr val="404040"/>
                </a:solidFill>
                <a:latin typeface="Trebuchet MS"/>
                <a:cs typeface="Trebuchet MS"/>
              </a:rPr>
              <a:t>ow</a:t>
            </a:r>
            <a:r>
              <a:rPr sz="2400" spc="14" dirty="0">
                <a:solidFill>
                  <a:srgbClr val="404040"/>
                </a:solidFill>
                <a:latin typeface="Trebuchet MS"/>
                <a:cs typeface="Trebuchet MS"/>
              </a:rPr>
              <a:t> </a:t>
            </a:r>
            <a:r>
              <a:rPr sz="2400" spc="4" dirty="0">
                <a:solidFill>
                  <a:srgbClr val="404040"/>
                </a:solidFill>
                <a:latin typeface="Trebuchet MS"/>
                <a:cs typeface="Trebuchet MS"/>
              </a:rPr>
              <a:t>e</a:t>
            </a:r>
            <a:r>
              <a:rPr sz="2400" spc="0" dirty="0">
                <a:solidFill>
                  <a:srgbClr val="404040"/>
                </a:solidFill>
                <a:latin typeface="Trebuchet MS"/>
                <a:cs typeface="Trebuchet MS"/>
              </a:rPr>
              <a:t>xe</a:t>
            </a:r>
            <a:r>
              <a:rPr sz="2400" spc="14" dirty="0">
                <a:solidFill>
                  <a:srgbClr val="404040"/>
                </a:solidFill>
                <a:latin typeface="Trebuchet MS"/>
                <a:cs typeface="Trebuchet MS"/>
              </a:rPr>
              <a:t>c</a:t>
            </a:r>
            <a:r>
              <a:rPr sz="2400" spc="4" dirty="0">
                <a:solidFill>
                  <a:srgbClr val="404040"/>
                </a:solidFill>
                <a:latin typeface="Trebuchet MS"/>
                <a:cs typeface="Trebuchet MS"/>
              </a:rPr>
              <a:t>ute</a:t>
            </a:r>
            <a:r>
              <a:rPr sz="2400" spc="0" dirty="0">
                <a:solidFill>
                  <a:srgbClr val="404040"/>
                </a:solidFill>
                <a:latin typeface="Trebuchet MS"/>
                <a:cs typeface="Trebuchet MS"/>
              </a:rPr>
              <a:t>s</a:t>
            </a:r>
            <a:r>
              <a:rPr sz="2400" spc="-34" dirty="0">
                <a:solidFill>
                  <a:srgbClr val="404040"/>
                </a:solidFill>
                <a:latin typeface="Trebuchet MS"/>
                <a:cs typeface="Trebuchet MS"/>
              </a:rPr>
              <a:t> </a:t>
            </a:r>
            <a:r>
              <a:rPr sz="2400" spc="4" dirty="0">
                <a:solidFill>
                  <a:srgbClr val="404040"/>
                </a:solidFill>
                <a:latin typeface="Trebuchet MS"/>
                <a:cs typeface="Trebuchet MS"/>
              </a:rPr>
              <a:t>ea</a:t>
            </a:r>
            <a:r>
              <a:rPr sz="2400" spc="9" dirty="0">
                <a:solidFill>
                  <a:srgbClr val="404040"/>
                </a:solidFill>
                <a:latin typeface="Trebuchet MS"/>
                <a:cs typeface="Trebuchet MS"/>
              </a:rPr>
              <a:t>c</a:t>
            </a:r>
            <a:r>
              <a:rPr sz="2400" spc="0" dirty="0">
                <a:solidFill>
                  <a:srgbClr val="404040"/>
                </a:solidFill>
                <a:latin typeface="Trebuchet MS"/>
                <a:cs typeface="Trebuchet MS"/>
              </a:rPr>
              <a:t>h</a:t>
            </a:r>
            <a:r>
              <a:rPr sz="2400" spc="-19" dirty="0">
                <a:solidFill>
                  <a:srgbClr val="404040"/>
                </a:solidFill>
                <a:latin typeface="Trebuchet MS"/>
                <a:cs typeface="Trebuchet MS"/>
              </a:rPr>
              <a:t> </a:t>
            </a:r>
            <a:r>
              <a:rPr sz="2400" spc="0" dirty="0">
                <a:solidFill>
                  <a:srgbClr val="404040"/>
                </a:solidFill>
                <a:latin typeface="Trebuchet MS"/>
                <a:cs typeface="Trebuchet MS"/>
              </a:rPr>
              <a:t>of</a:t>
            </a:r>
            <a:r>
              <a:rPr sz="2400" spc="-19" dirty="0">
                <a:solidFill>
                  <a:srgbClr val="404040"/>
                </a:solidFill>
                <a:latin typeface="Trebuchet MS"/>
                <a:cs typeface="Trebuchet MS"/>
              </a:rPr>
              <a:t> </a:t>
            </a:r>
            <a:r>
              <a:rPr sz="2400" spc="4" dirty="0">
                <a:solidFill>
                  <a:srgbClr val="404040"/>
                </a:solidFill>
                <a:latin typeface="Trebuchet MS"/>
                <a:cs typeface="Trebuchet MS"/>
              </a:rPr>
              <a:t>th</a:t>
            </a:r>
            <a:r>
              <a:rPr sz="2400" spc="0" dirty="0">
                <a:solidFill>
                  <a:srgbClr val="404040"/>
                </a:solidFill>
                <a:latin typeface="Trebuchet MS"/>
                <a:cs typeface="Trebuchet MS"/>
              </a:rPr>
              <a:t>e f</a:t>
            </a:r>
            <a:r>
              <a:rPr sz="2400" spc="4" dirty="0">
                <a:solidFill>
                  <a:srgbClr val="404040"/>
                </a:solidFill>
                <a:latin typeface="Trebuchet MS"/>
                <a:cs typeface="Trebuchet MS"/>
              </a:rPr>
              <a:t>i</a:t>
            </a:r>
            <a:r>
              <a:rPr sz="2400" spc="0" dirty="0">
                <a:solidFill>
                  <a:srgbClr val="404040"/>
                </a:solidFill>
                <a:latin typeface="Trebuchet MS"/>
                <a:cs typeface="Trebuchet MS"/>
              </a:rPr>
              <a:t>ve</a:t>
            </a:r>
            <a:r>
              <a:rPr sz="2400" spc="-19" dirty="0">
                <a:solidFill>
                  <a:srgbClr val="404040"/>
                </a:solidFill>
                <a:latin typeface="Trebuchet MS"/>
                <a:cs typeface="Trebuchet MS"/>
              </a:rPr>
              <a:t> </a:t>
            </a:r>
            <a:r>
              <a:rPr sz="2400" spc="0" dirty="0">
                <a:solidFill>
                  <a:srgbClr val="404040"/>
                </a:solidFill>
                <a:latin typeface="Trebuchet MS"/>
                <a:cs typeface="Trebuchet MS"/>
              </a:rPr>
              <a:t>fr</a:t>
            </a:r>
            <a:r>
              <a:rPr sz="2400" spc="9" dirty="0">
                <a:solidFill>
                  <a:srgbClr val="404040"/>
                </a:solidFill>
                <a:latin typeface="Trebuchet MS"/>
                <a:cs typeface="Trebuchet MS"/>
              </a:rPr>
              <a:t>a</a:t>
            </a:r>
            <a:r>
              <a:rPr sz="2400" spc="0" dirty="0">
                <a:solidFill>
                  <a:srgbClr val="404040"/>
                </a:solidFill>
                <a:latin typeface="Trebuchet MS"/>
                <a:cs typeface="Trebuchet MS"/>
              </a:rPr>
              <a:t>m</a:t>
            </a:r>
            <a:r>
              <a:rPr sz="2400" spc="9" dirty="0">
                <a:solidFill>
                  <a:srgbClr val="404040"/>
                </a:solidFill>
                <a:latin typeface="Trebuchet MS"/>
                <a:cs typeface="Trebuchet MS"/>
              </a:rPr>
              <a:t>e</a:t>
            </a:r>
            <a:r>
              <a:rPr sz="2400" spc="-9" dirty="0">
                <a:solidFill>
                  <a:srgbClr val="404040"/>
                </a:solidFill>
                <a:latin typeface="Trebuchet MS"/>
                <a:cs typeface="Trebuchet MS"/>
              </a:rPr>
              <a:t>w</a:t>
            </a:r>
            <a:r>
              <a:rPr sz="2400" spc="0" dirty="0">
                <a:solidFill>
                  <a:srgbClr val="404040"/>
                </a:solidFill>
                <a:latin typeface="Trebuchet MS"/>
                <a:cs typeface="Trebuchet MS"/>
              </a:rPr>
              <a:t>o</a:t>
            </a:r>
            <a:r>
              <a:rPr sz="2400" spc="4" dirty="0">
                <a:solidFill>
                  <a:srgbClr val="404040"/>
                </a:solidFill>
                <a:latin typeface="Trebuchet MS"/>
                <a:cs typeface="Trebuchet MS"/>
              </a:rPr>
              <a:t>r</a:t>
            </a:r>
            <a:r>
              <a:rPr sz="2400" spc="0" dirty="0">
                <a:solidFill>
                  <a:srgbClr val="404040"/>
                </a:solidFill>
                <a:latin typeface="Trebuchet MS"/>
                <a:cs typeface="Trebuchet MS"/>
              </a:rPr>
              <a:t>k</a:t>
            </a:r>
            <a:endParaRPr sz="2400" dirty="0">
              <a:latin typeface="Trebuchet MS"/>
              <a:cs typeface="Trebuchet MS"/>
            </a:endParaRPr>
          </a:p>
        </p:txBody>
      </p:sp>
      <p:sp>
        <p:nvSpPr>
          <p:cNvPr id="12" name="object 12"/>
          <p:cNvSpPr txBox="1"/>
          <p:nvPr/>
        </p:nvSpPr>
        <p:spPr>
          <a:xfrm>
            <a:off x="1047089" y="2609876"/>
            <a:ext cx="4563248" cy="330200"/>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ac</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a:t>
            </a:r>
            <a:r>
              <a:rPr sz="2400" spc="9" dirty="0">
                <a:solidFill>
                  <a:srgbClr val="404040"/>
                </a:solidFill>
                <a:latin typeface="Trebuchet MS"/>
                <a:cs typeface="Trebuchet MS"/>
              </a:rPr>
              <a:t>i</a:t>
            </a:r>
            <a:r>
              <a:rPr sz="2400" spc="4" dirty="0">
                <a:solidFill>
                  <a:srgbClr val="404040"/>
                </a:solidFill>
                <a:latin typeface="Trebuchet MS"/>
                <a:cs typeface="Trebuchet MS"/>
              </a:rPr>
              <a:t>t</a:t>
            </a:r>
            <a:r>
              <a:rPr sz="2400" spc="9" dirty="0">
                <a:solidFill>
                  <a:srgbClr val="404040"/>
                </a:solidFill>
                <a:latin typeface="Trebuchet MS"/>
                <a:cs typeface="Trebuchet MS"/>
              </a:rPr>
              <a:t>ie</a:t>
            </a:r>
            <a:r>
              <a:rPr sz="2400" spc="0" dirty="0">
                <a:solidFill>
                  <a:srgbClr val="404040"/>
                </a:solidFill>
                <a:latin typeface="Trebuchet MS"/>
                <a:cs typeface="Trebuchet MS"/>
              </a:rPr>
              <a:t>s</a:t>
            </a:r>
            <a:r>
              <a:rPr sz="2400" spc="-59" dirty="0">
                <a:solidFill>
                  <a:srgbClr val="404040"/>
                </a:solidFill>
                <a:latin typeface="Trebuchet MS"/>
                <a:cs typeface="Trebuchet MS"/>
              </a:rPr>
              <a:t> </a:t>
            </a:r>
            <a:r>
              <a:rPr sz="2400" spc="9" dirty="0">
                <a:solidFill>
                  <a:srgbClr val="404040"/>
                </a:solidFill>
                <a:latin typeface="Trebuchet MS"/>
                <a:cs typeface="Trebuchet MS"/>
              </a:rPr>
              <a:t>i</a:t>
            </a:r>
            <a:r>
              <a:rPr sz="2400" spc="0" dirty="0">
                <a:solidFill>
                  <a:srgbClr val="404040"/>
                </a:solidFill>
                <a:latin typeface="Trebuchet MS"/>
                <a:cs typeface="Trebuchet MS"/>
              </a:rPr>
              <a:t>n</a:t>
            </a:r>
            <a:r>
              <a:rPr sz="2400" spc="-19" dirty="0">
                <a:solidFill>
                  <a:srgbClr val="404040"/>
                </a:solidFill>
                <a:latin typeface="Trebuchet MS"/>
                <a:cs typeface="Trebuchet MS"/>
              </a:rPr>
              <a:t> </a:t>
            </a:r>
            <a:r>
              <a:rPr sz="2400" spc="-9" dirty="0">
                <a:solidFill>
                  <a:srgbClr val="404040"/>
                </a:solidFill>
                <a:latin typeface="Trebuchet MS"/>
                <a:cs typeface="Trebuchet MS"/>
              </a:rPr>
              <a:t>s</a:t>
            </a:r>
            <a:r>
              <a:rPr sz="2400" spc="9" dirty="0">
                <a:solidFill>
                  <a:srgbClr val="404040"/>
                </a:solidFill>
                <a:latin typeface="Trebuchet MS"/>
                <a:cs typeface="Trebuchet MS"/>
              </a:rPr>
              <a:t>e</a:t>
            </a:r>
            <a:r>
              <a:rPr sz="2400" spc="4" dirty="0">
                <a:solidFill>
                  <a:srgbClr val="404040"/>
                </a:solidFill>
                <a:latin typeface="Trebuchet MS"/>
                <a:cs typeface="Trebuchet MS"/>
              </a:rPr>
              <a:t>qu</a:t>
            </a:r>
            <a:r>
              <a:rPr sz="2400" spc="9" dirty="0">
                <a:solidFill>
                  <a:srgbClr val="404040"/>
                </a:solidFill>
                <a:latin typeface="Trebuchet MS"/>
                <a:cs typeface="Trebuchet MS"/>
              </a:rPr>
              <a:t>e</a:t>
            </a:r>
            <a:r>
              <a:rPr sz="2400" spc="4" dirty="0">
                <a:solidFill>
                  <a:srgbClr val="404040"/>
                </a:solidFill>
                <a:latin typeface="Trebuchet MS"/>
                <a:cs typeface="Trebuchet MS"/>
              </a:rPr>
              <a:t>n</a:t>
            </a:r>
            <a:r>
              <a:rPr sz="2400" spc="9" dirty="0">
                <a:solidFill>
                  <a:srgbClr val="404040"/>
                </a:solidFill>
                <a:latin typeface="Trebuchet MS"/>
                <a:cs typeface="Trebuchet MS"/>
              </a:rPr>
              <a:t>ce</a:t>
            </a:r>
            <a:r>
              <a:rPr sz="2400" spc="0" dirty="0">
                <a:solidFill>
                  <a:srgbClr val="404040"/>
                </a:solidFill>
                <a:latin typeface="Trebuchet MS"/>
                <a:cs typeface="Trebuchet MS"/>
              </a:rPr>
              <a:t>,</a:t>
            </a:r>
            <a:r>
              <a:rPr sz="2400" spc="-19" dirty="0">
                <a:solidFill>
                  <a:srgbClr val="404040"/>
                </a:solidFill>
                <a:latin typeface="Trebuchet MS"/>
                <a:cs typeface="Trebuchet MS"/>
              </a:rPr>
              <a:t> </a:t>
            </a:r>
            <a:r>
              <a:rPr sz="2400" spc="4" dirty="0">
                <a:solidFill>
                  <a:srgbClr val="404040"/>
                </a:solidFill>
                <a:latin typeface="Trebuchet MS"/>
                <a:cs typeface="Trebuchet MS"/>
              </a:rPr>
              <a:t>b</a:t>
            </a:r>
            <a:r>
              <a:rPr sz="2400" spc="9" dirty="0">
                <a:solidFill>
                  <a:srgbClr val="404040"/>
                </a:solidFill>
                <a:latin typeface="Trebuchet MS"/>
                <a:cs typeface="Trebuchet MS"/>
              </a:rPr>
              <a:t>e</a:t>
            </a:r>
            <a:r>
              <a:rPr sz="2400" spc="0" dirty="0">
                <a:solidFill>
                  <a:srgbClr val="404040"/>
                </a:solidFill>
                <a:latin typeface="Trebuchet MS"/>
                <a:cs typeface="Trebuchet MS"/>
              </a:rPr>
              <a:t>g</a:t>
            </a:r>
            <a:r>
              <a:rPr sz="2400" spc="4" dirty="0">
                <a:solidFill>
                  <a:srgbClr val="404040"/>
                </a:solidFill>
                <a:latin typeface="Trebuchet MS"/>
                <a:cs typeface="Trebuchet MS"/>
              </a:rPr>
              <a:t>inn</a:t>
            </a:r>
            <a:r>
              <a:rPr sz="2400" spc="9" dirty="0">
                <a:solidFill>
                  <a:srgbClr val="404040"/>
                </a:solidFill>
                <a:latin typeface="Trebuchet MS"/>
                <a:cs typeface="Trebuchet MS"/>
              </a:rPr>
              <a:t>i</a:t>
            </a:r>
            <a:r>
              <a:rPr sz="2400" spc="4" dirty="0">
                <a:solidFill>
                  <a:srgbClr val="404040"/>
                </a:solidFill>
                <a:latin typeface="Trebuchet MS"/>
                <a:cs typeface="Trebuchet MS"/>
              </a:rPr>
              <a:t>n</a:t>
            </a:r>
            <a:r>
              <a:rPr sz="2400" spc="0" dirty="0">
                <a:solidFill>
                  <a:srgbClr val="404040"/>
                </a:solidFill>
                <a:latin typeface="Trebuchet MS"/>
                <a:cs typeface="Trebuchet MS"/>
              </a:rPr>
              <a:t>g</a:t>
            </a:r>
            <a:endParaRPr sz="2400" dirty="0">
              <a:latin typeface="Trebuchet MS"/>
              <a:cs typeface="Trebuchet MS"/>
            </a:endParaRPr>
          </a:p>
        </p:txBody>
      </p:sp>
      <p:sp>
        <p:nvSpPr>
          <p:cNvPr id="11" name="object 11"/>
          <p:cNvSpPr txBox="1"/>
          <p:nvPr/>
        </p:nvSpPr>
        <p:spPr>
          <a:xfrm>
            <a:off x="5623966" y="2609876"/>
            <a:ext cx="673217" cy="330200"/>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w</a:t>
            </a:r>
            <a:r>
              <a:rPr sz="2400" spc="9" dirty="0">
                <a:solidFill>
                  <a:srgbClr val="404040"/>
                </a:solidFill>
                <a:latin typeface="Trebuchet MS"/>
                <a:cs typeface="Trebuchet MS"/>
              </a:rPr>
              <a:t>i</a:t>
            </a:r>
            <a:r>
              <a:rPr sz="2400" spc="4" dirty="0">
                <a:solidFill>
                  <a:srgbClr val="404040"/>
                </a:solidFill>
                <a:latin typeface="Trebuchet MS"/>
                <a:cs typeface="Trebuchet MS"/>
              </a:rPr>
              <a:t>t</a:t>
            </a:r>
            <a:r>
              <a:rPr sz="2400" spc="0" dirty="0">
                <a:solidFill>
                  <a:srgbClr val="404040"/>
                </a:solidFill>
                <a:latin typeface="Trebuchet MS"/>
                <a:cs typeface="Trebuchet MS"/>
              </a:rPr>
              <a:t>h</a:t>
            </a:r>
            <a:endParaRPr sz="2400">
              <a:latin typeface="Trebuchet MS"/>
              <a:cs typeface="Trebuchet MS"/>
            </a:endParaRPr>
          </a:p>
        </p:txBody>
      </p:sp>
      <p:sp>
        <p:nvSpPr>
          <p:cNvPr id="10" name="object 10"/>
          <p:cNvSpPr txBox="1"/>
          <p:nvPr/>
        </p:nvSpPr>
        <p:spPr>
          <a:xfrm>
            <a:off x="6315252" y="2609876"/>
            <a:ext cx="2167957" cy="330200"/>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c</a:t>
            </a:r>
            <a:r>
              <a:rPr sz="2400" spc="4" dirty="0">
                <a:solidFill>
                  <a:srgbClr val="404040"/>
                </a:solidFill>
                <a:latin typeface="Trebuchet MS"/>
                <a:cs typeface="Trebuchet MS"/>
              </a:rPr>
              <a:t>o</a:t>
            </a:r>
            <a:r>
              <a:rPr sz="2400" spc="0" dirty="0">
                <a:solidFill>
                  <a:srgbClr val="404040"/>
                </a:solidFill>
                <a:latin typeface="Trebuchet MS"/>
                <a:cs typeface="Trebuchet MS"/>
              </a:rPr>
              <a:t>mm</a:t>
            </a:r>
            <a:r>
              <a:rPr sz="2400" spc="9" dirty="0">
                <a:solidFill>
                  <a:srgbClr val="404040"/>
                </a:solidFill>
                <a:latin typeface="Trebuchet MS"/>
                <a:cs typeface="Trebuchet MS"/>
              </a:rPr>
              <a:t>u</a:t>
            </a:r>
            <a:r>
              <a:rPr sz="2400" spc="4" dirty="0">
                <a:solidFill>
                  <a:srgbClr val="404040"/>
                </a:solidFill>
                <a:latin typeface="Trebuchet MS"/>
                <a:cs typeface="Trebuchet MS"/>
              </a:rPr>
              <a:t>n</a:t>
            </a:r>
            <a:r>
              <a:rPr sz="2400" spc="9" dirty="0">
                <a:solidFill>
                  <a:srgbClr val="404040"/>
                </a:solidFill>
                <a:latin typeface="Trebuchet MS"/>
                <a:cs typeface="Trebuchet MS"/>
              </a:rPr>
              <a:t>ica</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4" dirty="0">
                <a:solidFill>
                  <a:srgbClr val="404040"/>
                </a:solidFill>
                <a:latin typeface="Trebuchet MS"/>
                <a:cs typeface="Trebuchet MS"/>
              </a:rPr>
              <a:t>o</a:t>
            </a:r>
            <a:r>
              <a:rPr sz="2400" spc="0" dirty="0">
                <a:solidFill>
                  <a:srgbClr val="404040"/>
                </a:solidFill>
                <a:latin typeface="Trebuchet MS"/>
                <a:cs typeface="Trebuchet MS"/>
              </a:rPr>
              <a:t>n</a:t>
            </a:r>
            <a:endParaRPr sz="2400" dirty="0">
              <a:latin typeface="Trebuchet MS"/>
              <a:cs typeface="Trebuchet MS"/>
            </a:endParaRPr>
          </a:p>
        </p:txBody>
      </p:sp>
      <p:sp>
        <p:nvSpPr>
          <p:cNvPr id="9" name="object 9"/>
          <p:cNvSpPr txBox="1"/>
          <p:nvPr/>
        </p:nvSpPr>
        <p:spPr>
          <a:xfrm>
            <a:off x="8495182" y="2609876"/>
            <a:ext cx="569507" cy="330200"/>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a</a:t>
            </a:r>
            <a:r>
              <a:rPr sz="2400" spc="4" dirty="0">
                <a:solidFill>
                  <a:srgbClr val="404040"/>
                </a:solidFill>
                <a:latin typeface="Trebuchet MS"/>
                <a:cs typeface="Trebuchet MS"/>
              </a:rPr>
              <a:t>n</a:t>
            </a:r>
            <a:r>
              <a:rPr sz="2400" spc="0" dirty="0">
                <a:solidFill>
                  <a:srgbClr val="404040"/>
                </a:solidFill>
                <a:latin typeface="Trebuchet MS"/>
                <a:cs typeface="Trebuchet MS"/>
              </a:rPr>
              <a:t>d</a:t>
            </a:r>
            <a:endParaRPr sz="2400">
              <a:latin typeface="Trebuchet MS"/>
              <a:cs typeface="Trebuchet MS"/>
            </a:endParaRPr>
          </a:p>
        </p:txBody>
      </p:sp>
      <p:sp>
        <p:nvSpPr>
          <p:cNvPr id="8" name="object 8"/>
          <p:cNvSpPr txBox="1"/>
          <p:nvPr/>
        </p:nvSpPr>
        <p:spPr>
          <a:xfrm>
            <a:off x="1047089" y="2975390"/>
            <a:ext cx="2365976" cy="330504"/>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c</a:t>
            </a:r>
            <a:r>
              <a:rPr sz="2400" spc="4" dirty="0">
                <a:solidFill>
                  <a:srgbClr val="404040"/>
                </a:solidFill>
                <a:latin typeface="Trebuchet MS"/>
                <a:cs typeface="Trebuchet MS"/>
              </a:rPr>
              <a:t>u</a:t>
            </a:r>
            <a:r>
              <a:rPr sz="2400" spc="-9" dirty="0">
                <a:solidFill>
                  <a:srgbClr val="404040"/>
                </a:solidFill>
                <a:latin typeface="Trebuchet MS"/>
                <a:cs typeface="Trebuchet MS"/>
              </a:rPr>
              <a:t>l</a:t>
            </a:r>
            <a:r>
              <a:rPr sz="2400" spc="0" dirty="0">
                <a:solidFill>
                  <a:srgbClr val="404040"/>
                </a:solidFill>
                <a:latin typeface="Trebuchet MS"/>
                <a:cs typeface="Trebuchet MS"/>
              </a:rPr>
              <a:t>m</a:t>
            </a:r>
            <a:r>
              <a:rPr sz="2400" spc="9" dirty="0">
                <a:solidFill>
                  <a:srgbClr val="404040"/>
                </a:solidFill>
                <a:latin typeface="Trebuchet MS"/>
                <a:cs typeface="Trebuchet MS"/>
              </a:rPr>
              <a:t>i</a:t>
            </a:r>
            <a:r>
              <a:rPr sz="2400" spc="4" dirty="0">
                <a:solidFill>
                  <a:srgbClr val="404040"/>
                </a:solidFill>
                <a:latin typeface="Trebuchet MS"/>
                <a:cs typeface="Trebuchet MS"/>
              </a:rPr>
              <a:t>nat</a:t>
            </a:r>
            <a:r>
              <a:rPr sz="2400" spc="9" dirty="0">
                <a:solidFill>
                  <a:srgbClr val="404040"/>
                </a:solidFill>
                <a:latin typeface="Trebuchet MS"/>
                <a:cs typeface="Trebuchet MS"/>
              </a:rPr>
              <a:t>i</a:t>
            </a:r>
            <a:r>
              <a:rPr sz="2400" spc="4" dirty="0">
                <a:solidFill>
                  <a:srgbClr val="404040"/>
                </a:solidFill>
                <a:latin typeface="Trebuchet MS"/>
                <a:cs typeface="Trebuchet MS"/>
              </a:rPr>
              <a:t>n</a:t>
            </a:r>
            <a:r>
              <a:rPr sz="2400" spc="0" dirty="0">
                <a:solidFill>
                  <a:srgbClr val="404040"/>
                </a:solidFill>
                <a:latin typeface="Trebuchet MS"/>
                <a:cs typeface="Trebuchet MS"/>
              </a:rPr>
              <a:t>g</a:t>
            </a:r>
            <a:r>
              <a:rPr sz="2400" spc="-54" dirty="0">
                <a:solidFill>
                  <a:srgbClr val="404040"/>
                </a:solidFill>
                <a:latin typeface="Trebuchet MS"/>
                <a:cs typeface="Trebuchet MS"/>
              </a:rPr>
              <a:t> </a:t>
            </a:r>
            <a:r>
              <a:rPr sz="2400" spc="-9" dirty="0">
                <a:solidFill>
                  <a:srgbClr val="404040"/>
                </a:solidFill>
                <a:latin typeface="Trebuchet MS"/>
                <a:cs typeface="Trebuchet MS"/>
              </a:rPr>
              <a:t>w</a:t>
            </a:r>
            <a:r>
              <a:rPr sz="2400" spc="9" dirty="0">
                <a:solidFill>
                  <a:srgbClr val="404040"/>
                </a:solidFill>
                <a:latin typeface="Trebuchet MS"/>
                <a:cs typeface="Trebuchet MS"/>
              </a:rPr>
              <a:t>i</a:t>
            </a:r>
            <a:r>
              <a:rPr sz="2400" spc="4" dirty="0">
                <a:solidFill>
                  <a:srgbClr val="404040"/>
                </a:solidFill>
                <a:latin typeface="Trebuchet MS"/>
                <a:cs typeface="Trebuchet MS"/>
              </a:rPr>
              <a:t>t</a:t>
            </a:r>
            <a:r>
              <a:rPr sz="2400" spc="0" dirty="0">
                <a:solidFill>
                  <a:srgbClr val="404040"/>
                </a:solidFill>
                <a:latin typeface="Trebuchet MS"/>
                <a:cs typeface="Trebuchet MS"/>
              </a:rPr>
              <a:t>h</a:t>
            </a:r>
            <a:endParaRPr sz="2400">
              <a:latin typeface="Trebuchet MS"/>
              <a:cs typeface="Trebuchet MS"/>
            </a:endParaRPr>
          </a:p>
        </p:txBody>
      </p:sp>
      <p:sp>
        <p:nvSpPr>
          <p:cNvPr id="7" name="object 7"/>
          <p:cNvSpPr txBox="1"/>
          <p:nvPr/>
        </p:nvSpPr>
        <p:spPr>
          <a:xfrm>
            <a:off x="3430873" y="2975390"/>
            <a:ext cx="1803913" cy="330504"/>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d</a:t>
            </a:r>
            <a:r>
              <a:rPr sz="2400" spc="14" dirty="0">
                <a:solidFill>
                  <a:srgbClr val="404040"/>
                </a:solidFill>
                <a:latin typeface="Trebuchet MS"/>
                <a:cs typeface="Trebuchet MS"/>
              </a:rPr>
              <a:t>e</a:t>
            </a:r>
            <a:r>
              <a:rPr sz="2400" spc="0" dirty="0">
                <a:solidFill>
                  <a:srgbClr val="404040"/>
                </a:solidFill>
                <a:latin typeface="Trebuchet MS"/>
                <a:cs typeface="Trebuchet MS"/>
              </a:rPr>
              <a:t>plo</a:t>
            </a:r>
            <a:r>
              <a:rPr sz="2400" spc="-9" dirty="0">
                <a:solidFill>
                  <a:srgbClr val="404040"/>
                </a:solidFill>
                <a:latin typeface="Trebuchet MS"/>
                <a:cs typeface="Trebuchet MS"/>
              </a:rPr>
              <a:t>y</a:t>
            </a:r>
            <a:r>
              <a:rPr sz="2400" spc="0" dirty="0">
                <a:solidFill>
                  <a:srgbClr val="404040"/>
                </a:solidFill>
                <a:latin typeface="Trebuchet MS"/>
                <a:cs typeface="Trebuchet MS"/>
              </a:rPr>
              <a:t>m</a:t>
            </a:r>
            <a:r>
              <a:rPr sz="2400" spc="9" dirty="0">
                <a:solidFill>
                  <a:srgbClr val="404040"/>
                </a:solidFill>
                <a:latin typeface="Trebuchet MS"/>
                <a:cs typeface="Trebuchet MS"/>
              </a:rPr>
              <a:t>e</a:t>
            </a:r>
            <a:r>
              <a:rPr sz="2400" spc="4" dirty="0">
                <a:solidFill>
                  <a:srgbClr val="404040"/>
                </a:solidFill>
                <a:latin typeface="Trebuchet MS"/>
                <a:cs typeface="Trebuchet MS"/>
              </a:rPr>
              <a:t>nt</a:t>
            </a:r>
            <a:r>
              <a:rPr sz="2400" spc="0" dirty="0">
                <a:solidFill>
                  <a:srgbClr val="404040"/>
                </a:solidFill>
                <a:latin typeface="Trebuchet MS"/>
                <a:cs typeface="Trebuchet MS"/>
              </a:rPr>
              <a:t>.</a:t>
            </a:r>
            <a:endParaRPr sz="2400" dirty="0">
              <a:latin typeface="Trebuchet MS"/>
              <a:cs typeface="Trebuchet MS"/>
            </a:endParaRPr>
          </a:p>
        </p:txBody>
      </p:sp>
      <p:sp>
        <p:nvSpPr>
          <p:cNvPr id="6" name="object 6"/>
          <p:cNvSpPr txBox="1"/>
          <p:nvPr/>
        </p:nvSpPr>
        <p:spPr>
          <a:xfrm>
            <a:off x="1671955" y="4345483"/>
            <a:ext cx="1712086"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omm</a:t>
            </a:r>
            <a:r>
              <a:rPr sz="1800" b="1" spc="-4" dirty="0">
                <a:latin typeface="Trebuchet MS"/>
                <a:cs typeface="Trebuchet MS"/>
              </a:rPr>
              <a:t>un</a:t>
            </a:r>
            <a:r>
              <a:rPr sz="1800" b="1" spc="-9" dirty="0">
                <a:latin typeface="Trebuchet MS"/>
                <a:cs typeface="Trebuchet MS"/>
              </a:rPr>
              <a:t>ic</a:t>
            </a:r>
            <a:r>
              <a:rPr sz="1800" b="1" spc="0" dirty="0">
                <a:latin typeface="Trebuchet MS"/>
                <a:cs typeface="Trebuchet MS"/>
              </a:rPr>
              <a:t>a</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5" name="object 5"/>
          <p:cNvSpPr txBox="1"/>
          <p:nvPr/>
        </p:nvSpPr>
        <p:spPr>
          <a:xfrm>
            <a:off x="4611370" y="4345483"/>
            <a:ext cx="966992"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Pla</a:t>
            </a:r>
            <a:r>
              <a:rPr sz="1800" b="1" spc="-9" dirty="0">
                <a:latin typeface="Trebuchet MS"/>
                <a:cs typeface="Trebuchet MS"/>
              </a:rPr>
              <a:t>n</a:t>
            </a:r>
            <a:r>
              <a:rPr sz="1800" b="1" spc="-4" dirty="0">
                <a:latin typeface="Trebuchet MS"/>
                <a:cs typeface="Trebuchet MS"/>
              </a:rPr>
              <a:t>n</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dirty="0">
              <a:latin typeface="Trebuchet MS"/>
              <a:cs typeface="Trebuchet MS"/>
            </a:endParaRPr>
          </a:p>
        </p:txBody>
      </p:sp>
      <p:sp>
        <p:nvSpPr>
          <p:cNvPr id="4" name="object 4"/>
          <p:cNvSpPr txBox="1"/>
          <p:nvPr/>
        </p:nvSpPr>
        <p:spPr>
          <a:xfrm>
            <a:off x="6922389" y="4358945"/>
            <a:ext cx="1006540"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M</a:t>
            </a:r>
            <a:r>
              <a:rPr sz="1800" b="1" spc="-4" dirty="0">
                <a:latin typeface="Trebuchet MS"/>
                <a:cs typeface="Trebuchet MS"/>
              </a:rPr>
              <a:t>o</a:t>
            </a:r>
            <a:r>
              <a:rPr sz="1800" b="1" spc="9" dirty="0">
                <a:latin typeface="Trebuchet MS"/>
                <a:cs typeface="Trebuchet MS"/>
              </a:rPr>
              <a:t>d</a:t>
            </a:r>
            <a:r>
              <a:rPr sz="1800" b="1" spc="0" dirty="0">
                <a:latin typeface="Trebuchet MS"/>
                <a:cs typeface="Trebuchet MS"/>
              </a:rPr>
              <a:t>e</a:t>
            </a:r>
            <a:r>
              <a:rPr sz="1800" b="1" spc="-4" dirty="0">
                <a:latin typeface="Trebuchet MS"/>
                <a:cs typeface="Trebuchet MS"/>
              </a:rPr>
              <a:t>l</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3" name="object 3"/>
          <p:cNvSpPr txBox="1"/>
          <p:nvPr/>
        </p:nvSpPr>
        <p:spPr>
          <a:xfrm>
            <a:off x="8022463" y="5273345"/>
            <a:ext cx="1419478"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a:t>
            </a:r>
            <a:r>
              <a:rPr sz="1800" b="1" spc="-4" dirty="0">
                <a:latin typeface="Trebuchet MS"/>
                <a:cs typeface="Trebuchet MS"/>
              </a:rPr>
              <a:t>ns</a:t>
            </a:r>
            <a:r>
              <a:rPr sz="1800" b="1" spc="4" dirty="0">
                <a:latin typeface="Trebuchet MS"/>
                <a:cs typeface="Trebuchet MS"/>
              </a:rPr>
              <a:t>t</a:t>
            </a:r>
            <a:r>
              <a:rPr sz="1800" b="1" spc="0" dirty="0">
                <a:latin typeface="Trebuchet MS"/>
                <a:cs typeface="Trebuchet MS"/>
              </a:rPr>
              <a:t>r</a:t>
            </a:r>
            <a:r>
              <a:rPr sz="1800" b="1" spc="-9" dirty="0">
                <a:latin typeface="Trebuchet MS"/>
                <a:cs typeface="Trebuchet MS"/>
              </a:rPr>
              <a:t>uc</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2" name="object 2"/>
          <p:cNvSpPr txBox="1"/>
          <p:nvPr/>
        </p:nvSpPr>
        <p:spPr>
          <a:xfrm>
            <a:off x="6351270" y="6187694"/>
            <a:ext cx="1342027"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De</a:t>
            </a:r>
            <a:r>
              <a:rPr sz="1800" b="1" spc="4" dirty="0">
                <a:latin typeface="Trebuchet MS"/>
                <a:cs typeface="Trebuchet MS"/>
              </a:rPr>
              <a:t>p</a:t>
            </a:r>
            <a:r>
              <a:rPr sz="1800" b="1" spc="0" dirty="0">
                <a:latin typeface="Trebuchet MS"/>
                <a:cs typeface="Trebuchet MS"/>
              </a:rPr>
              <a:t>l</a:t>
            </a:r>
            <a:r>
              <a:rPr sz="1800" b="1" spc="-9" dirty="0">
                <a:latin typeface="Trebuchet MS"/>
                <a:cs typeface="Trebuchet MS"/>
              </a:rPr>
              <a:t>o</a:t>
            </a:r>
            <a:r>
              <a:rPr sz="1800" b="1" spc="0" dirty="0">
                <a:latin typeface="Trebuchet MS"/>
                <a:cs typeface="Trebuchet MS"/>
              </a:rPr>
              <a:t>y</a:t>
            </a:r>
            <a:r>
              <a:rPr sz="1800" b="1" spc="-4" dirty="0">
                <a:latin typeface="Trebuchet MS"/>
                <a:cs typeface="Trebuchet MS"/>
              </a:rPr>
              <a:t>m</a:t>
            </a:r>
            <a:r>
              <a:rPr sz="1800" b="1" spc="0" dirty="0">
                <a:latin typeface="Trebuchet MS"/>
                <a:cs typeface="Trebuchet MS"/>
              </a:rPr>
              <a:t>ent</a:t>
            </a:r>
            <a:endParaRPr sz="1800">
              <a:latin typeface="Trebuchet MS"/>
              <a:cs typeface="Trebuchet MS"/>
            </a:endParaRPr>
          </a:p>
        </p:txBody>
      </p:sp>
      <p:sp>
        <p:nvSpPr>
          <p:cNvPr id="42" name="TextBox 41">
            <a:extLst>
              <a:ext uri="{FF2B5EF4-FFF2-40B4-BE49-F238E27FC236}">
                <a16:creationId xmlns:a16="http://schemas.microsoft.com/office/drawing/2014/main" id="{B82D6762-1B35-DE4C-B7D7-0E456C3D5B98}"/>
              </a:ext>
            </a:extLst>
          </p:cNvPr>
          <p:cNvSpPr txBox="1"/>
          <p:nvPr/>
        </p:nvSpPr>
        <p:spPr>
          <a:xfrm>
            <a:off x="3048000" y="3173033"/>
            <a:ext cx="6096000" cy="511935"/>
          </a:xfrm>
          <a:prstGeom prst="rect">
            <a:avLst/>
          </a:prstGeom>
          <a:noFill/>
        </p:spPr>
        <p:txBody>
          <a:bodyPr wrap="square">
            <a:spAutoFit/>
          </a:bodyPr>
          <a:lstStyle/>
          <a:p>
            <a:pPr marL="12700" algn="ctr">
              <a:lnSpc>
                <a:spcPts val="3804"/>
              </a:lnSpc>
              <a:spcBef>
                <a:spcPts val="190"/>
              </a:spcBef>
            </a:pPr>
            <a:r>
              <a:rPr lang="en-IN" sz="1800" b="1" spc="0" dirty="0">
                <a:solidFill>
                  <a:srgbClr val="C00000"/>
                </a:solidFill>
                <a:latin typeface="Times New Roman" panose="02020603050405020304" pitchFamily="18" charset="0"/>
                <a:cs typeface="Times New Roman" panose="02020603050405020304" pitchFamily="18" charset="0"/>
              </a:rPr>
              <a:t>Lin</a:t>
            </a:r>
            <a:r>
              <a:rPr lang="en-IN" sz="1800" b="1" spc="4" dirty="0">
                <a:solidFill>
                  <a:srgbClr val="C00000"/>
                </a:solidFill>
                <a:latin typeface="Times New Roman" panose="02020603050405020304" pitchFamily="18" charset="0"/>
                <a:cs typeface="Times New Roman" panose="02020603050405020304" pitchFamily="18" charset="0"/>
              </a:rPr>
              <a:t>e</a:t>
            </a:r>
            <a:r>
              <a:rPr lang="en-IN" sz="1800" b="1" spc="0" dirty="0">
                <a:solidFill>
                  <a:srgbClr val="C00000"/>
                </a:solidFill>
                <a:latin typeface="Times New Roman" panose="02020603050405020304" pitchFamily="18" charset="0"/>
                <a:cs typeface="Times New Roman" panose="02020603050405020304" pitchFamily="18" charset="0"/>
              </a:rPr>
              <a:t>ar </a:t>
            </a:r>
            <a:r>
              <a:rPr lang="en-IN" sz="1800" b="1" spc="-169" dirty="0">
                <a:solidFill>
                  <a:srgbClr val="C00000"/>
                </a:solidFill>
                <a:latin typeface="Times New Roman" panose="02020603050405020304" pitchFamily="18" charset="0"/>
                <a:cs typeface="Times New Roman" panose="02020603050405020304" pitchFamily="18" charset="0"/>
              </a:rPr>
              <a:t>P</a:t>
            </a:r>
            <a:r>
              <a:rPr lang="en-IN" sz="1800" b="1" spc="0" dirty="0">
                <a:solidFill>
                  <a:srgbClr val="C00000"/>
                </a:solidFill>
                <a:latin typeface="Times New Roman" panose="02020603050405020304" pitchFamily="18" charset="0"/>
                <a:cs typeface="Times New Roman" panose="02020603050405020304" pitchFamily="18" charset="0"/>
              </a:rPr>
              <a:t>r</a:t>
            </a:r>
            <a:r>
              <a:rPr lang="en-IN" sz="1800" b="1" spc="-25" dirty="0">
                <a:solidFill>
                  <a:srgbClr val="C00000"/>
                </a:solidFill>
                <a:latin typeface="Times New Roman" panose="02020603050405020304" pitchFamily="18" charset="0"/>
                <a:cs typeface="Times New Roman" panose="02020603050405020304" pitchFamily="18" charset="0"/>
              </a:rPr>
              <a:t>o</a:t>
            </a:r>
            <a:r>
              <a:rPr lang="en-IN" sz="1800" b="1" spc="0" dirty="0">
                <a:solidFill>
                  <a:srgbClr val="C00000"/>
                </a:solidFill>
                <a:latin typeface="Times New Roman" panose="02020603050405020304" pitchFamily="18" charset="0"/>
                <a:cs typeface="Times New Roman" panose="02020603050405020304" pitchFamily="18" charset="0"/>
              </a:rPr>
              <a:t>cess</a:t>
            </a:r>
            <a:r>
              <a:rPr lang="en-IN" sz="1800" b="1" spc="25" dirty="0">
                <a:solidFill>
                  <a:srgbClr val="C00000"/>
                </a:solidFill>
                <a:latin typeface="Times New Roman" panose="02020603050405020304" pitchFamily="18" charset="0"/>
                <a:cs typeface="Times New Roman" panose="02020603050405020304" pitchFamily="18" charset="0"/>
              </a:rPr>
              <a:t> </a:t>
            </a:r>
            <a:r>
              <a:rPr lang="en-IN" sz="1800" b="1" spc="0" dirty="0">
                <a:solidFill>
                  <a:srgbClr val="C00000"/>
                </a:solidFill>
                <a:latin typeface="Times New Roman" panose="02020603050405020304" pitchFamily="18" charset="0"/>
                <a:cs typeface="Times New Roman" panose="02020603050405020304" pitchFamily="18" charset="0"/>
              </a:rPr>
              <a:t>Fl</a:t>
            </a:r>
            <a:r>
              <a:rPr lang="en-IN" sz="1800" b="1" spc="-14" dirty="0">
                <a:solidFill>
                  <a:srgbClr val="C00000"/>
                </a:solidFill>
                <a:latin typeface="Times New Roman" panose="02020603050405020304" pitchFamily="18" charset="0"/>
                <a:cs typeface="Times New Roman" panose="02020603050405020304" pitchFamily="18" charset="0"/>
              </a:rPr>
              <a:t>o</a:t>
            </a:r>
            <a:r>
              <a:rPr lang="en-IN" sz="1800" b="1" spc="0" dirty="0">
                <a:solidFill>
                  <a:srgbClr val="C00000"/>
                </a:solidFill>
                <a:latin typeface="Times New Roman" panose="02020603050405020304" pitchFamily="18" charset="0"/>
                <a:cs typeface="Times New Roman" panose="02020603050405020304" pitchFamily="18" charset="0"/>
              </a:rPr>
              <a:t>w</a:t>
            </a:r>
            <a:endParaRPr lang="en-IN" sz="18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6" grpId="0"/>
      <p:bldP spid="5" grpId="0"/>
      <p:bldP spid="4" grpId="0"/>
      <p:bldP spid="3"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6723888" y="3752088"/>
            <a:ext cx="1667255" cy="637032"/>
          </a:xfrm>
          <a:custGeom>
            <a:avLst/>
            <a:gdLst/>
            <a:ahLst/>
            <a:cxnLst/>
            <a:rect l="l" t="t" r="r" b="b"/>
            <a:pathLst>
              <a:path w="1667255" h="637032">
                <a:moveTo>
                  <a:pt x="0" y="106172"/>
                </a:moveTo>
                <a:lnTo>
                  <a:pt x="0" y="530860"/>
                </a:lnTo>
                <a:lnTo>
                  <a:pt x="677" y="542935"/>
                </a:lnTo>
                <a:lnTo>
                  <a:pt x="13669" y="583042"/>
                </a:lnTo>
                <a:lnTo>
                  <a:pt x="40474" y="614293"/>
                </a:lnTo>
                <a:lnTo>
                  <a:pt x="77530" y="633130"/>
                </a:lnTo>
                <a:lnTo>
                  <a:pt x="106171" y="637032"/>
                </a:lnTo>
                <a:lnTo>
                  <a:pt x="1561083" y="637032"/>
                </a:lnTo>
                <a:lnTo>
                  <a:pt x="1600705" y="629403"/>
                </a:lnTo>
                <a:lnTo>
                  <a:pt x="1635304" y="606807"/>
                </a:lnTo>
                <a:lnTo>
                  <a:pt x="1658674" y="572772"/>
                </a:lnTo>
                <a:lnTo>
                  <a:pt x="1667255" y="530860"/>
                </a:lnTo>
                <a:lnTo>
                  <a:pt x="1667255" y="106172"/>
                </a:lnTo>
                <a:lnTo>
                  <a:pt x="1659627" y="66550"/>
                </a:lnTo>
                <a:lnTo>
                  <a:pt x="1637031" y="31951"/>
                </a:lnTo>
                <a:lnTo>
                  <a:pt x="1602996" y="8581"/>
                </a:lnTo>
                <a:lnTo>
                  <a:pt x="1561083" y="0"/>
                </a:lnTo>
                <a:lnTo>
                  <a:pt x="106171" y="0"/>
                </a:lnTo>
                <a:lnTo>
                  <a:pt x="66550" y="7628"/>
                </a:lnTo>
                <a:lnTo>
                  <a:pt x="31951" y="30224"/>
                </a:lnTo>
                <a:lnTo>
                  <a:pt x="8581" y="64259"/>
                </a:lnTo>
                <a:lnTo>
                  <a:pt x="0" y="106172"/>
                </a:lnTo>
                <a:close/>
              </a:path>
            </a:pathLst>
          </a:custGeom>
          <a:solidFill>
            <a:srgbClr val="F495CA"/>
          </a:solidFill>
        </p:spPr>
        <p:txBody>
          <a:bodyPr wrap="square" lIns="0" tIns="0" rIns="0" bIns="0" rtlCol="0">
            <a:noAutofit/>
          </a:bodyPr>
          <a:lstStyle/>
          <a:p>
            <a:endParaRPr/>
          </a:p>
        </p:txBody>
      </p:sp>
      <p:sp>
        <p:nvSpPr>
          <p:cNvPr id="29" name="object 29"/>
          <p:cNvSpPr/>
          <p:nvPr/>
        </p:nvSpPr>
        <p:spPr>
          <a:xfrm>
            <a:off x="6723888" y="3752088"/>
            <a:ext cx="1667255" cy="637032"/>
          </a:xfrm>
          <a:custGeom>
            <a:avLst/>
            <a:gdLst/>
            <a:ahLst/>
            <a:cxnLst/>
            <a:rect l="l" t="t" r="r" b="b"/>
            <a:pathLst>
              <a:path w="1667255" h="637032">
                <a:moveTo>
                  <a:pt x="0" y="106172"/>
                </a:moveTo>
                <a:lnTo>
                  <a:pt x="8581" y="64259"/>
                </a:lnTo>
                <a:lnTo>
                  <a:pt x="31951" y="30224"/>
                </a:lnTo>
                <a:lnTo>
                  <a:pt x="66550" y="7628"/>
                </a:lnTo>
                <a:lnTo>
                  <a:pt x="106171" y="0"/>
                </a:lnTo>
                <a:lnTo>
                  <a:pt x="1561083" y="0"/>
                </a:lnTo>
                <a:lnTo>
                  <a:pt x="1602996" y="8581"/>
                </a:lnTo>
                <a:lnTo>
                  <a:pt x="1637031" y="31951"/>
                </a:lnTo>
                <a:lnTo>
                  <a:pt x="1659627" y="66550"/>
                </a:lnTo>
                <a:lnTo>
                  <a:pt x="1667255" y="106172"/>
                </a:lnTo>
                <a:lnTo>
                  <a:pt x="1667255" y="530860"/>
                </a:lnTo>
                <a:lnTo>
                  <a:pt x="1658674" y="572772"/>
                </a:lnTo>
                <a:lnTo>
                  <a:pt x="1635304" y="606807"/>
                </a:lnTo>
                <a:lnTo>
                  <a:pt x="1600705" y="629403"/>
                </a:lnTo>
                <a:lnTo>
                  <a:pt x="1561083" y="637032"/>
                </a:lnTo>
                <a:lnTo>
                  <a:pt x="106171" y="637032"/>
                </a:lnTo>
                <a:lnTo>
                  <a:pt x="64259" y="628450"/>
                </a:lnTo>
                <a:lnTo>
                  <a:pt x="30224" y="605080"/>
                </a:lnTo>
                <a:lnTo>
                  <a:pt x="7628" y="570481"/>
                </a:lnTo>
                <a:lnTo>
                  <a:pt x="0" y="530860"/>
                </a:lnTo>
                <a:lnTo>
                  <a:pt x="0" y="106172"/>
                </a:lnTo>
                <a:close/>
              </a:path>
            </a:pathLst>
          </a:custGeom>
          <a:ln w="18288">
            <a:solidFill>
              <a:srgbClr val="B36C94"/>
            </a:solidFill>
          </a:ln>
        </p:spPr>
        <p:txBody>
          <a:bodyPr wrap="square" lIns="0" tIns="0" rIns="0" bIns="0" rtlCol="0">
            <a:noAutofit/>
          </a:bodyPr>
          <a:lstStyle/>
          <a:p>
            <a:endParaRPr/>
          </a:p>
        </p:txBody>
      </p:sp>
      <p:sp>
        <p:nvSpPr>
          <p:cNvPr id="30" name="object 30"/>
          <p:cNvSpPr/>
          <p:nvPr/>
        </p:nvSpPr>
        <p:spPr>
          <a:xfrm>
            <a:off x="8787384" y="3736848"/>
            <a:ext cx="1667256" cy="652271"/>
          </a:xfrm>
          <a:custGeom>
            <a:avLst/>
            <a:gdLst/>
            <a:ahLst/>
            <a:cxnLst/>
            <a:rect l="l" t="t" r="r" b="b"/>
            <a:pathLst>
              <a:path w="1667256" h="652272">
                <a:moveTo>
                  <a:pt x="0" y="108712"/>
                </a:moveTo>
                <a:lnTo>
                  <a:pt x="11" y="545130"/>
                </a:lnTo>
                <a:lnTo>
                  <a:pt x="8975" y="586907"/>
                </a:lnTo>
                <a:lnTo>
                  <a:pt x="32346" y="620955"/>
                </a:lnTo>
                <a:lnTo>
                  <a:pt x="66724" y="643876"/>
                </a:lnTo>
                <a:lnTo>
                  <a:pt x="108712" y="652271"/>
                </a:lnTo>
                <a:lnTo>
                  <a:pt x="1560114" y="652260"/>
                </a:lnTo>
                <a:lnTo>
                  <a:pt x="1601891" y="643296"/>
                </a:lnTo>
                <a:lnTo>
                  <a:pt x="1635939" y="619925"/>
                </a:lnTo>
                <a:lnTo>
                  <a:pt x="1658860" y="585547"/>
                </a:lnTo>
                <a:lnTo>
                  <a:pt x="1667256" y="543559"/>
                </a:lnTo>
                <a:lnTo>
                  <a:pt x="1667244" y="107141"/>
                </a:lnTo>
                <a:lnTo>
                  <a:pt x="1658280" y="65364"/>
                </a:lnTo>
                <a:lnTo>
                  <a:pt x="1634909" y="31316"/>
                </a:lnTo>
                <a:lnTo>
                  <a:pt x="1600531" y="8395"/>
                </a:lnTo>
                <a:lnTo>
                  <a:pt x="1558544" y="0"/>
                </a:lnTo>
                <a:lnTo>
                  <a:pt x="107141" y="11"/>
                </a:lnTo>
                <a:lnTo>
                  <a:pt x="65364" y="8975"/>
                </a:lnTo>
                <a:lnTo>
                  <a:pt x="31316" y="32346"/>
                </a:lnTo>
                <a:lnTo>
                  <a:pt x="8395" y="66724"/>
                </a:lnTo>
                <a:lnTo>
                  <a:pt x="0" y="108712"/>
                </a:lnTo>
                <a:close/>
              </a:path>
            </a:pathLst>
          </a:custGeom>
          <a:solidFill>
            <a:srgbClr val="F495CA"/>
          </a:solidFill>
        </p:spPr>
        <p:txBody>
          <a:bodyPr wrap="square" lIns="0" tIns="0" rIns="0" bIns="0" rtlCol="0">
            <a:noAutofit/>
          </a:bodyPr>
          <a:lstStyle/>
          <a:p>
            <a:endParaRPr/>
          </a:p>
        </p:txBody>
      </p:sp>
      <p:sp>
        <p:nvSpPr>
          <p:cNvPr id="31" name="object 31"/>
          <p:cNvSpPr/>
          <p:nvPr/>
        </p:nvSpPr>
        <p:spPr>
          <a:xfrm>
            <a:off x="8787384" y="3736848"/>
            <a:ext cx="1667256" cy="652271"/>
          </a:xfrm>
          <a:custGeom>
            <a:avLst/>
            <a:gdLst/>
            <a:ahLst/>
            <a:cxnLst/>
            <a:rect l="l" t="t" r="r" b="b"/>
            <a:pathLst>
              <a:path w="1667256" h="652272">
                <a:moveTo>
                  <a:pt x="0" y="108712"/>
                </a:moveTo>
                <a:lnTo>
                  <a:pt x="8395" y="66724"/>
                </a:lnTo>
                <a:lnTo>
                  <a:pt x="31316" y="32346"/>
                </a:lnTo>
                <a:lnTo>
                  <a:pt x="65364" y="8975"/>
                </a:lnTo>
                <a:lnTo>
                  <a:pt x="107141" y="11"/>
                </a:lnTo>
                <a:lnTo>
                  <a:pt x="108712" y="0"/>
                </a:lnTo>
                <a:lnTo>
                  <a:pt x="1558544" y="0"/>
                </a:lnTo>
                <a:lnTo>
                  <a:pt x="1600531" y="8395"/>
                </a:lnTo>
                <a:lnTo>
                  <a:pt x="1634909" y="31316"/>
                </a:lnTo>
                <a:lnTo>
                  <a:pt x="1658280" y="65364"/>
                </a:lnTo>
                <a:lnTo>
                  <a:pt x="1667244" y="107141"/>
                </a:lnTo>
                <a:lnTo>
                  <a:pt x="1667256" y="108712"/>
                </a:lnTo>
                <a:lnTo>
                  <a:pt x="1667256" y="543559"/>
                </a:lnTo>
                <a:lnTo>
                  <a:pt x="1658860" y="585547"/>
                </a:lnTo>
                <a:lnTo>
                  <a:pt x="1635939" y="619925"/>
                </a:lnTo>
                <a:lnTo>
                  <a:pt x="1601891" y="643296"/>
                </a:lnTo>
                <a:lnTo>
                  <a:pt x="1560114" y="652260"/>
                </a:lnTo>
                <a:lnTo>
                  <a:pt x="1558544" y="652271"/>
                </a:lnTo>
                <a:lnTo>
                  <a:pt x="108712" y="652271"/>
                </a:lnTo>
                <a:lnTo>
                  <a:pt x="66724" y="643876"/>
                </a:lnTo>
                <a:lnTo>
                  <a:pt x="32346" y="620955"/>
                </a:lnTo>
                <a:lnTo>
                  <a:pt x="8975" y="586907"/>
                </a:lnTo>
                <a:lnTo>
                  <a:pt x="11" y="545130"/>
                </a:lnTo>
                <a:lnTo>
                  <a:pt x="0" y="543559"/>
                </a:lnTo>
                <a:lnTo>
                  <a:pt x="0" y="108712"/>
                </a:lnTo>
                <a:close/>
              </a:path>
            </a:pathLst>
          </a:custGeom>
          <a:ln w="18288">
            <a:solidFill>
              <a:srgbClr val="B36C94"/>
            </a:solidFill>
          </a:ln>
        </p:spPr>
        <p:txBody>
          <a:bodyPr wrap="square" lIns="0" tIns="0" rIns="0" bIns="0" rtlCol="0">
            <a:noAutofit/>
          </a:bodyPr>
          <a:lstStyle/>
          <a:p>
            <a:endParaRPr/>
          </a:p>
        </p:txBody>
      </p:sp>
      <p:sp>
        <p:nvSpPr>
          <p:cNvPr id="33" name="object 33"/>
          <p:cNvSpPr/>
          <p:nvPr/>
        </p:nvSpPr>
        <p:spPr>
          <a:xfrm>
            <a:off x="155194" y="4009644"/>
            <a:ext cx="651814" cy="76200"/>
          </a:xfrm>
          <a:custGeom>
            <a:avLst/>
            <a:gdLst/>
            <a:ahLst/>
            <a:cxnLst/>
            <a:rect l="l" t="t" r="r" b="b"/>
            <a:pathLst>
              <a:path w="651814" h="76200">
                <a:moveTo>
                  <a:pt x="575614" y="31749"/>
                </a:moveTo>
                <a:lnTo>
                  <a:pt x="591820" y="31749"/>
                </a:lnTo>
                <a:lnTo>
                  <a:pt x="594664" y="34543"/>
                </a:lnTo>
                <a:lnTo>
                  <a:pt x="651814" y="38099"/>
                </a:lnTo>
                <a:lnTo>
                  <a:pt x="575614" y="0"/>
                </a:lnTo>
                <a:lnTo>
                  <a:pt x="575614" y="31749"/>
                </a:lnTo>
                <a:close/>
              </a:path>
              <a:path w="651814" h="76200">
                <a:moveTo>
                  <a:pt x="591820" y="44449"/>
                </a:moveTo>
                <a:lnTo>
                  <a:pt x="575614" y="44450"/>
                </a:lnTo>
                <a:lnTo>
                  <a:pt x="575614" y="76199"/>
                </a:lnTo>
                <a:lnTo>
                  <a:pt x="651814" y="38099"/>
                </a:lnTo>
                <a:lnTo>
                  <a:pt x="591820" y="44449"/>
                </a:lnTo>
                <a:close/>
              </a:path>
              <a:path w="651814" h="76200">
                <a:moveTo>
                  <a:pt x="0" y="34543"/>
                </a:moveTo>
                <a:lnTo>
                  <a:pt x="0" y="41655"/>
                </a:lnTo>
                <a:lnTo>
                  <a:pt x="2844" y="44449"/>
                </a:lnTo>
                <a:lnTo>
                  <a:pt x="591820" y="44449"/>
                </a:lnTo>
                <a:lnTo>
                  <a:pt x="594664" y="41655"/>
                </a:lnTo>
                <a:lnTo>
                  <a:pt x="594664" y="38099"/>
                </a:lnTo>
                <a:lnTo>
                  <a:pt x="594664" y="41655"/>
                </a:lnTo>
                <a:lnTo>
                  <a:pt x="591820" y="44449"/>
                </a:lnTo>
                <a:lnTo>
                  <a:pt x="651814" y="38099"/>
                </a:lnTo>
                <a:lnTo>
                  <a:pt x="594664" y="34543"/>
                </a:lnTo>
                <a:lnTo>
                  <a:pt x="591820" y="31749"/>
                </a:lnTo>
                <a:lnTo>
                  <a:pt x="2844" y="31749"/>
                </a:lnTo>
                <a:lnTo>
                  <a:pt x="0" y="34543"/>
                </a:lnTo>
                <a:close/>
              </a:path>
            </a:pathLst>
          </a:custGeom>
          <a:solidFill>
            <a:srgbClr val="000000"/>
          </a:solidFill>
        </p:spPr>
        <p:txBody>
          <a:bodyPr wrap="square" lIns="0" tIns="0" rIns="0" bIns="0" rtlCol="0">
            <a:noAutofit/>
          </a:bodyPr>
          <a:lstStyle/>
          <a:p>
            <a:endParaRPr/>
          </a:p>
        </p:txBody>
      </p:sp>
      <p:sp>
        <p:nvSpPr>
          <p:cNvPr id="34" name="object 34"/>
          <p:cNvSpPr/>
          <p:nvPr/>
        </p:nvSpPr>
        <p:spPr>
          <a:xfrm>
            <a:off x="807720" y="3785616"/>
            <a:ext cx="2109216" cy="637032"/>
          </a:xfrm>
          <a:custGeom>
            <a:avLst/>
            <a:gdLst/>
            <a:ahLst/>
            <a:cxnLst/>
            <a:rect l="l" t="t" r="r" b="b"/>
            <a:pathLst>
              <a:path w="2109216" h="637031">
                <a:moveTo>
                  <a:pt x="0" y="106171"/>
                </a:moveTo>
                <a:lnTo>
                  <a:pt x="0" y="530859"/>
                </a:lnTo>
                <a:lnTo>
                  <a:pt x="678" y="542935"/>
                </a:lnTo>
                <a:lnTo>
                  <a:pt x="13678" y="583042"/>
                </a:lnTo>
                <a:lnTo>
                  <a:pt x="40490" y="614293"/>
                </a:lnTo>
                <a:lnTo>
                  <a:pt x="77543" y="633130"/>
                </a:lnTo>
                <a:lnTo>
                  <a:pt x="106171" y="637031"/>
                </a:lnTo>
                <a:lnTo>
                  <a:pt x="2003044" y="637031"/>
                </a:lnTo>
                <a:lnTo>
                  <a:pt x="2042665" y="629403"/>
                </a:lnTo>
                <a:lnTo>
                  <a:pt x="2077264" y="606807"/>
                </a:lnTo>
                <a:lnTo>
                  <a:pt x="2100634" y="572772"/>
                </a:lnTo>
                <a:lnTo>
                  <a:pt x="2109216" y="530859"/>
                </a:lnTo>
                <a:lnTo>
                  <a:pt x="2109216" y="106171"/>
                </a:lnTo>
                <a:lnTo>
                  <a:pt x="2101587" y="66550"/>
                </a:lnTo>
                <a:lnTo>
                  <a:pt x="2078991" y="31951"/>
                </a:lnTo>
                <a:lnTo>
                  <a:pt x="2044956" y="8581"/>
                </a:lnTo>
                <a:lnTo>
                  <a:pt x="2003044" y="0"/>
                </a:lnTo>
                <a:lnTo>
                  <a:pt x="106171" y="0"/>
                </a:lnTo>
                <a:lnTo>
                  <a:pt x="66566" y="7628"/>
                </a:lnTo>
                <a:lnTo>
                  <a:pt x="31966" y="30224"/>
                </a:lnTo>
                <a:lnTo>
                  <a:pt x="8586" y="64259"/>
                </a:lnTo>
                <a:lnTo>
                  <a:pt x="0" y="106171"/>
                </a:lnTo>
                <a:close/>
              </a:path>
            </a:pathLst>
          </a:custGeom>
          <a:solidFill>
            <a:srgbClr val="F495CA"/>
          </a:solidFill>
        </p:spPr>
        <p:txBody>
          <a:bodyPr wrap="square" lIns="0" tIns="0" rIns="0" bIns="0" rtlCol="0">
            <a:noAutofit/>
          </a:bodyPr>
          <a:lstStyle/>
          <a:p>
            <a:endParaRPr/>
          </a:p>
        </p:txBody>
      </p:sp>
      <p:sp>
        <p:nvSpPr>
          <p:cNvPr id="35" name="object 35"/>
          <p:cNvSpPr/>
          <p:nvPr/>
        </p:nvSpPr>
        <p:spPr>
          <a:xfrm>
            <a:off x="807720" y="3785616"/>
            <a:ext cx="2109216" cy="637032"/>
          </a:xfrm>
          <a:custGeom>
            <a:avLst/>
            <a:gdLst/>
            <a:ahLst/>
            <a:cxnLst/>
            <a:rect l="l" t="t" r="r" b="b"/>
            <a:pathLst>
              <a:path w="2109216" h="637031">
                <a:moveTo>
                  <a:pt x="0" y="106171"/>
                </a:moveTo>
                <a:lnTo>
                  <a:pt x="8586" y="64259"/>
                </a:lnTo>
                <a:lnTo>
                  <a:pt x="31966" y="30224"/>
                </a:lnTo>
                <a:lnTo>
                  <a:pt x="66566" y="7628"/>
                </a:lnTo>
                <a:lnTo>
                  <a:pt x="106171" y="0"/>
                </a:lnTo>
                <a:lnTo>
                  <a:pt x="2003044" y="0"/>
                </a:lnTo>
                <a:lnTo>
                  <a:pt x="2044956" y="8581"/>
                </a:lnTo>
                <a:lnTo>
                  <a:pt x="2078991" y="31951"/>
                </a:lnTo>
                <a:lnTo>
                  <a:pt x="2101587" y="66550"/>
                </a:lnTo>
                <a:lnTo>
                  <a:pt x="2109216" y="106171"/>
                </a:lnTo>
                <a:lnTo>
                  <a:pt x="2109216" y="530859"/>
                </a:lnTo>
                <a:lnTo>
                  <a:pt x="2100634" y="572772"/>
                </a:lnTo>
                <a:lnTo>
                  <a:pt x="2077264" y="606807"/>
                </a:lnTo>
                <a:lnTo>
                  <a:pt x="2042665" y="629403"/>
                </a:lnTo>
                <a:lnTo>
                  <a:pt x="2003044" y="637031"/>
                </a:lnTo>
                <a:lnTo>
                  <a:pt x="106171" y="637031"/>
                </a:lnTo>
                <a:lnTo>
                  <a:pt x="64275" y="628450"/>
                </a:lnTo>
                <a:lnTo>
                  <a:pt x="30238" y="605080"/>
                </a:lnTo>
                <a:lnTo>
                  <a:pt x="7633" y="570481"/>
                </a:lnTo>
                <a:lnTo>
                  <a:pt x="0" y="530859"/>
                </a:lnTo>
                <a:lnTo>
                  <a:pt x="0" y="106171"/>
                </a:lnTo>
                <a:close/>
              </a:path>
            </a:pathLst>
          </a:custGeom>
          <a:ln w="18288">
            <a:solidFill>
              <a:srgbClr val="B36C94"/>
            </a:solidFill>
          </a:ln>
        </p:spPr>
        <p:txBody>
          <a:bodyPr wrap="square" lIns="0" tIns="0" rIns="0" bIns="0" rtlCol="0">
            <a:noAutofit/>
          </a:bodyPr>
          <a:lstStyle/>
          <a:p>
            <a:endParaRPr/>
          </a:p>
        </p:txBody>
      </p:sp>
      <p:sp>
        <p:nvSpPr>
          <p:cNvPr id="36" name="object 36"/>
          <p:cNvSpPr/>
          <p:nvPr/>
        </p:nvSpPr>
        <p:spPr>
          <a:xfrm>
            <a:off x="2910586" y="4017264"/>
            <a:ext cx="503936" cy="76200"/>
          </a:xfrm>
          <a:custGeom>
            <a:avLst/>
            <a:gdLst/>
            <a:ahLst/>
            <a:cxnLst/>
            <a:rect l="l" t="t" r="r" b="b"/>
            <a:pathLst>
              <a:path w="503936" h="76200">
                <a:moveTo>
                  <a:pt x="427790" y="31649"/>
                </a:moveTo>
                <a:lnTo>
                  <a:pt x="440563" y="31877"/>
                </a:lnTo>
                <a:lnTo>
                  <a:pt x="443991" y="32004"/>
                </a:lnTo>
                <a:lnTo>
                  <a:pt x="446786" y="34925"/>
                </a:lnTo>
                <a:lnTo>
                  <a:pt x="503936" y="39369"/>
                </a:lnTo>
                <a:lnTo>
                  <a:pt x="428371" y="0"/>
                </a:lnTo>
                <a:lnTo>
                  <a:pt x="427790" y="31649"/>
                </a:lnTo>
                <a:close/>
              </a:path>
              <a:path w="503936" h="76200">
                <a:moveTo>
                  <a:pt x="443864" y="44704"/>
                </a:moveTo>
                <a:lnTo>
                  <a:pt x="440309" y="44577"/>
                </a:lnTo>
                <a:lnTo>
                  <a:pt x="427557" y="44349"/>
                </a:lnTo>
                <a:lnTo>
                  <a:pt x="426974" y="76200"/>
                </a:lnTo>
                <a:lnTo>
                  <a:pt x="503936" y="39369"/>
                </a:lnTo>
                <a:lnTo>
                  <a:pt x="443864" y="44704"/>
                </a:lnTo>
                <a:close/>
              </a:path>
              <a:path w="503936" h="76200">
                <a:moveTo>
                  <a:pt x="126" y="26797"/>
                </a:moveTo>
                <a:lnTo>
                  <a:pt x="0" y="33909"/>
                </a:lnTo>
                <a:lnTo>
                  <a:pt x="2666" y="36703"/>
                </a:lnTo>
                <a:lnTo>
                  <a:pt x="6222" y="36830"/>
                </a:lnTo>
                <a:lnTo>
                  <a:pt x="427557" y="44349"/>
                </a:lnTo>
                <a:lnTo>
                  <a:pt x="440309" y="44577"/>
                </a:lnTo>
                <a:lnTo>
                  <a:pt x="443864" y="44704"/>
                </a:lnTo>
                <a:lnTo>
                  <a:pt x="446659" y="41910"/>
                </a:lnTo>
                <a:lnTo>
                  <a:pt x="446786" y="38354"/>
                </a:lnTo>
                <a:lnTo>
                  <a:pt x="446659" y="41910"/>
                </a:lnTo>
                <a:lnTo>
                  <a:pt x="443864" y="44704"/>
                </a:lnTo>
                <a:lnTo>
                  <a:pt x="503936" y="39369"/>
                </a:lnTo>
                <a:lnTo>
                  <a:pt x="446786" y="34925"/>
                </a:lnTo>
                <a:lnTo>
                  <a:pt x="443991" y="32004"/>
                </a:lnTo>
                <a:lnTo>
                  <a:pt x="440563" y="31877"/>
                </a:lnTo>
                <a:lnTo>
                  <a:pt x="427790" y="31649"/>
                </a:lnTo>
                <a:lnTo>
                  <a:pt x="6476" y="24130"/>
                </a:lnTo>
                <a:lnTo>
                  <a:pt x="2920" y="24130"/>
                </a:lnTo>
                <a:lnTo>
                  <a:pt x="126" y="26797"/>
                </a:lnTo>
                <a:close/>
              </a:path>
            </a:pathLst>
          </a:custGeom>
          <a:solidFill>
            <a:srgbClr val="000000"/>
          </a:solidFill>
        </p:spPr>
        <p:txBody>
          <a:bodyPr wrap="square" lIns="0" tIns="0" rIns="0" bIns="0" rtlCol="0">
            <a:noAutofit/>
          </a:bodyPr>
          <a:lstStyle/>
          <a:p>
            <a:endParaRPr/>
          </a:p>
        </p:txBody>
      </p:sp>
      <p:sp>
        <p:nvSpPr>
          <p:cNvPr id="37" name="object 37"/>
          <p:cNvSpPr/>
          <p:nvPr/>
        </p:nvSpPr>
        <p:spPr>
          <a:xfrm>
            <a:off x="3416808" y="3736848"/>
            <a:ext cx="1155191" cy="637032"/>
          </a:xfrm>
          <a:custGeom>
            <a:avLst/>
            <a:gdLst/>
            <a:ahLst/>
            <a:cxnLst/>
            <a:rect l="l" t="t" r="r" b="b"/>
            <a:pathLst>
              <a:path w="1155191" h="637031">
                <a:moveTo>
                  <a:pt x="0" y="106171"/>
                </a:moveTo>
                <a:lnTo>
                  <a:pt x="0" y="530859"/>
                </a:lnTo>
                <a:lnTo>
                  <a:pt x="677" y="542935"/>
                </a:lnTo>
                <a:lnTo>
                  <a:pt x="13669" y="583042"/>
                </a:lnTo>
                <a:lnTo>
                  <a:pt x="40474" y="614293"/>
                </a:lnTo>
                <a:lnTo>
                  <a:pt x="77530" y="633130"/>
                </a:lnTo>
                <a:lnTo>
                  <a:pt x="106171" y="637032"/>
                </a:lnTo>
                <a:lnTo>
                  <a:pt x="1049019" y="637032"/>
                </a:lnTo>
                <a:lnTo>
                  <a:pt x="1088641" y="629403"/>
                </a:lnTo>
                <a:lnTo>
                  <a:pt x="1123240" y="606807"/>
                </a:lnTo>
                <a:lnTo>
                  <a:pt x="1146610" y="572772"/>
                </a:lnTo>
                <a:lnTo>
                  <a:pt x="1155191" y="530859"/>
                </a:lnTo>
                <a:lnTo>
                  <a:pt x="1155191" y="106171"/>
                </a:lnTo>
                <a:lnTo>
                  <a:pt x="1147563" y="66550"/>
                </a:lnTo>
                <a:lnTo>
                  <a:pt x="1124967" y="31951"/>
                </a:lnTo>
                <a:lnTo>
                  <a:pt x="1090932" y="8581"/>
                </a:lnTo>
                <a:lnTo>
                  <a:pt x="1049019" y="0"/>
                </a:lnTo>
                <a:lnTo>
                  <a:pt x="106171" y="0"/>
                </a:lnTo>
                <a:lnTo>
                  <a:pt x="66550" y="7628"/>
                </a:lnTo>
                <a:lnTo>
                  <a:pt x="31951" y="30224"/>
                </a:lnTo>
                <a:lnTo>
                  <a:pt x="8581" y="64259"/>
                </a:lnTo>
                <a:lnTo>
                  <a:pt x="0" y="106171"/>
                </a:lnTo>
                <a:close/>
              </a:path>
            </a:pathLst>
          </a:custGeom>
          <a:solidFill>
            <a:srgbClr val="F495CA"/>
          </a:solidFill>
        </p:spPr>
        <p:txBody>
          <a:bodyPr wrap="square" lIns="0" tIns="0" rIns="0" bIns="0" rtlCol="0">
            <a:noAutofit/>
          </a:bodyPr>
          <a:lstStyle/>
          <a:p>
            <a:endParaRPr/>
          </a:p>
        </p:txBody>
      </p:sp>
      <p:sp>
        <p:nvSpPr>
          <p:cNvPr id="38" name="object 38"/>
          <p:cNvSpPr/>
          <p:nvPr/>
        </p:nvSpPr>
        <p:spPr>
          <a:xfrm>
            <a:off x="3416808" y="3736848"/>
            <a:ext cx="1155191" cy="637032"/>
          </a:xfrm>
          <a:custGeom>
            <a:avLst/>
            <a:gdLst/>
            <a:ahLst/>
            <a:cxnLst/>
            <a:rect l="l" t="t" r="r" b="b"/>
            <a:pathLst>
              <a:path w="1155191" h="637031">
                <a:moveTo>
                  <a:pt x="0" y="106171"/>
                </a:moveTo>
                <a:lnTo>
                  <a:pt x="8581" y="64259"/>
                </a:lnTo>
                <a:lnTo>
                  <a:pt x="31951" y="30224"/>
                </a:lnTo>
                <a:lnTo>
                  <a:pt x="66550" y="7628"/>
                </a:lnTo>
                <a:lnTo>
                  <a:pt x="106171" y="0"/>
                </a:lnTo>
                <a:lnTo>
                  <a:pt x="1049019" y="0"/>
                </a:lnTo>
                <a:lnTo>
                  <a:pt x="1090932" y="8581"/>
                </a:lnTo>
                <a:lnTo>
                  <a:pt x="1124967" y="31951"/>
                </a:lnTo>
                <a:lnTo>
                  <a:pt x="1147563" y="66550"/>
                </a:lnTo>
                <a:lnTo>
                  <a:pt x="1155191" y="106171"/>
                </a:lnTo>
                <a:lnTo>
                  <a:pt x="1155191" y="530859"/>
                </a:lnTo>
                <a:lnTo>
                  <a:pt x="1146610" y="572772"/>
                </a:lnTo>
                <a:lnTo>
                  <a:pt x="1123240" y="606807"/>
                </a:lnTo>
                <a:lnTo>
                  <a:pt x="1088641" y="629403"/>
                </a:lnTo>
                <a:lnTo>
                  <a:pt x="1049019" y="637032"/>
                </a:lnTo>
                <a:lnTo>
                  <a:pt x="106171" y="637032"/>
                </a:lnTo>
                <a:lnTo>
                  <a:pt x="64259" y="628450"/>
                </a:lnTo>
                <a:lnTo>
                  <a:pt x="30224" y="605080"/>
                </a:lnTo>
                <a:lnTo>
                  <a:pt x="7628" y="570481"/>
                </a:lnTo>
                <a:lnTo>
                  <a:pt x="0" y="530859"/>
                </a:lnTo>
                <a:lnTo>
                  <a:pt x="0" y="106171"/>
                </a:lnTo>
                <a:close/>
              </a:path>
            </a:pathLst>
          </a:custGeom>
          <a:ln w="18288">
            <a:solidFill>
              <a:srgbClr val="B36C94"/>
            </a:solidFill>
          </a:ln>
        </p:spPr>
        <p:txBody>
          <a:bodyPr wrap="square" lIns="0" tIns="0" rIns="0" bIns="0" rtlCol="0">
            <a:noAutofit/>
          </a:bodyPr>
          <a:lstStyle/>
          <a:p>
            <a:endParaRPr/>
          </a:p>
        </p:txBody>
      </p:sp>
      <p:sp>
        <p:nvSpPr>
          <p:cNvPr id="39" name="object 39"/>
          <p:cNvSpPr/>
          <p:nvPr/>
        </p:nvSpPr>
        <p:spPr>
          <a:xfrm>
            <a:off x="4565650" y="4017264"/>
            <a:ext cx="517398" cy="76200"/>
          </a:xfrm>
          <a:custGeom>
            <a:avLst/>
            <a:gdLst/>
            <a:ahLst/>
            <a:cxnLst/>
            <a:rect l="l" t="t" r="r" b="b"/>
            <a:pathLst>
              <a:path w="517398" h="76200">
                <a:moveTo>
                  <a:pt x="441250" y="31781"/>
                </a:moveTo>
                <a:lnTo>
                  <a:pt x="453898" y="32004"/>
                </a:lnTo>
                <a:lnTo>
                  <a:pt x="457453" y="32004"/>
                </a:lnTo>
                <a:lnTo>
                  <a:pt x="460248" y="34925"/>
                </a:lnTo>
                <a:lnTo>
                  <a:pt x="517398" y="39369"/>
                </a:lnTo>
                <a:lnTo>
                  <a:pt x="441833" y="0"/>
                </a:lnTo>
                <a:lnTo>
                  <a:pt x="441250" y="31781"/>
                </a:lnTo>
                <a:close/>
              </a:path>
              <a:path w="517398" h="76200">
                <a:moveTo>
                  <a:pt x="440436" y="76200"/>
                </a:moveTo>
                <a:lnTo>
                  <a:pt x="517398" y="39369"/>
                </a:lnTo>
                <a:lnTo>
                  <a:pt x="457200" y="44704"/>
                </a:lnTo>
                <a:lnTo>
                  <a:pt x="453771" y="44704"/>
                </a:lnTo>
                <a:lnTo>
                  <a:pt x="441017" y="44479"/>
                </a:lnTo>
                <a:lnTo>
                  <a:pt x="440436" y="76200"/>
                </a:lnTo>
                <a:close/>
              </a:path>
              <a:path w="517398" h="76200">
                <a:moveTo>
                  <a:pt x="0" y="26924"/>
                </a:moveTo>
                <a:lnTo>
                  <a:pt x="0" y="33909"/>
                </a:lnTo>
                <a:lnTo>
                  <a:pt x="2794" y="36830"/>
                </a:lnTo>
                <a:lnTo>
                  <a:pt x="6223" y="36830"/>
                </a:lnTo>
                <a:lnTo>
                  <a:pt x="441017" y="44479"/>
                </a:lnTo>
                <a:lnTo>
                  <a:pt x="453771" y="44704"/>
                </a:lnTo>
                <a:lnTo>
                  <a:pt x="457200" y="44704"/>
                </a:lnTo>
                <a:lnTo>
                  <a:pt x="460121" y="41910"/>
                </a:lnTo>
                <a:lnTo>
                  <a:pt x="460248" y="38481"/>
                </a:lnTo>
                <a:lnTo>
                  <a:pt x="460121" y="41910"/>
                </a:lnTo>
                <a:lnTo>
                  <a:pt x="457200" y="44704"/>
                </a:lnTo>
                <a:lnTo>
                  <a:pt x="517398" y="39369"/>
                </a:lnTo>
                <a:lnTo>
                  <a:pt x="460248" y="34925"/>
                </a:lnTo>
                <a:lnTo>
                  <a:pt x="457453" y="32004"/>
                </a:lnTo>
                <a:lnTo>
                  <a:pt x="453898" y="32004"/>
                </a:lnTo>
                <a:lnTo>
                  <a:pt x="441250" y="31781"/>
                </a:lnTo>
                <a:lnTo>
                  <a:pt x="6476" y="24130"/>
                </a:lnTo>
                <a:lnTo>
                  <a:pt x="2921" y="24130"/>
                </a:lnTo>
                <a:lnTo>
                  <a:pt x="0" y="26924"/>
                </a:lnTo>
                <a:close/>
              </a:path>
            </a:pathLst>
          </a:custGeom>
          <a:solidFill>
            <a:srgbClr val="000000"/>
          </a:solidFill>
        </p:spPr>
        <p:txBody>
          <a:bodyPr wrap="square" lIns="0" tIns="0" rIns="0" bIns="0" rtlCol="0">
            <a:noAutofit/>
          </a:bodyPr>
          <a:lstStyle/>
          <a:p>
            <a:endParaRPr/>
          </a:p>
        </p:txBody>
      </p:sp>
      <p:sp>
        <p:nvSpPr>
          <p:cNvPr id="40" name="object 40"/>
          <p:cNvSpPr/>
          <p:nvPr/>
        </p:nvSpPr>
        <p:spPr>
          <a:xfrm>
            <a:off x="5084064" y="3736848"/>
            <a:ext cx="1252727" cy="637032"/>
          </a:xfrm>
          <a:custGeom>
            <a:avLst/>
            <a:gdLst/>
            <a:ahLst/>
            <a:cxnLst/>
            <a:rect l="l" t="t" r="r" b="b"/>
            <a:pathLst>
              <a:path w="1252727" h="637031">
                <a:moveTo>
                  <a:pt x="0" y="106171"/>
                </a:moveTo>
                <a:lnTo>
                  <a:pt x="0" y="530859"/>
                </a:lnTo>
                <a:lnTo>
                  <a:pt x="677" y="542935"/>
                </a:lnTo>
                <a:lnTo>
                  <a:pt x="13669" y="583042"/>
                </a:lnTo>
                <a:lnTo>
                  <a:pt x="40474" y="614293"/>
                </a:lnTo>
                <a:lnTo>
                  <a:pt x="77530" y="633130"/>
                </a:lnTo>
                <a:lnTo>
                  <a:pt x="106172" y="637032"/>
                </a:lnTo>
                <a:lnTo>
                  <a:pt x="1146556" y="637032"/>
                </a:lnTo>
                <a:lnTo>
                  <a:pt x="1186177" y="629403"/>
                </a:lnTo>
                <a:lnTo>
                  <a:pt x="1220776" y="606807"/>
                </a:lnTo>
                <a:lnTo>
                  <a:pt x="1244146" y="572772"/>
                </a:lnTo>
                <a:lnTo>
                  <a:pt x="1252727" y="530859"/>
                </a:lnTo>
                <a:lnTo>
                  <a:pt x="1252727" y="106171"/>
                </a:lnTo>
                <a:lnTo>
                  <a:pt x="1245099" y="66550"/>
                </a:lnTo>
                <a:lnTo>
                  <a:pt x="1222503" y="31951"/>
                </a:lnTo>
                <a:lnTo>
                  <a:pt x="1188468" y="8581"/>
                </a:lnTo>
                <a:lnTo>
                  <a:pt x="1146556" y="0"/>
                </a:lnTo>
                <a:lnTo>
                  <a:pt x="106172" y="0"/>
                </a:lnTo>
                <a:lnTo>
                  <a:pt x="66550" y="7628"/>
                </a:lnTo>
                <a:lnTo>
                  <a:pt x="31951" y="30224"/>
                </a:lnTo>
                <a:lnTo>
                  <a:pt x="8581" y="64259"/>
                </a:lnTo>
                <a:lnTo>
                  <a:pt x="0" y="106171"/>
                </a:lnTo>
                <a:close/>
              </a:path>
            </a:pathLst>
          </a:custGeom>
          <a:solidFill>
            <a:srgbClr val="F495CA"/>
          </a:solidFill>
        </p:spPr>
        <p:txBody>
          <a:bodyPr wrap="square" lIns="0" tIns="0" rIns="0" bIns="0" rtlCol="0">
            <a:noAutofit/>
          </a:bodyPr>
          <a:lstStyle/>
          <a:p>
            <a:endParaRPr/>
          </a:p>
        </p:txBody>
      </p:sp>
      <p:sp>
        <p:nvSpPr>
          <p:cNvPr id="41" name="object 41"/>
          <p:cNvSpPr/>
          <p:nvPr/>
        </p:nvSpPr>
        <p:spPr>
          <a:xfrm>
            <a:off x="5084064" y="3736848"/>
            <a:ext cx="1252727" cy="637032"/>
          </a:xfrm>
          <a:custGeom>
            <a:avLst/>
            <a:gdLst/>
            <a:ahLst/>
            <a:cxnLst/>
            <a:rect l="l" t="t" r="r" b="b"/>
            <a:pathLst>
              <a:path w="1252727" h="637031">
                <a:moveTo>
                  <a:pt x="0" y="106171"/>
                </a:moveTo>
                <a:lnTo>
                  <a:pt x="8581" y="64259"/>
                </a:lnTo>
                <a:lnTo>
                  <a:pt x="31951" y="30224"/>
                </a:lnTo>
                <a:lnTo>
                  <a:pt x="66550" y="7628"/>
                </a:lnTo>
                <a:lnTo>
                  <a:pt x="106172" y="0"/>
                </a:lnTo>
                <a:lnTo>
                  <a:pt x="1146556" y="0"/>
                </a:lnTo>
                <a:lnTo>
                  <a:pt x="1188468" y="8581"/>
                </a:lnTo>
                <a:lnTo>
                  <a:pt x="1222503" y="31951"/>
                </a:lnTo>
                <a:lnTo>
                  <a:pt x="1245099" y="66550"/>
                </a:lnTo>
                <a:lnTo>
                  <a:pt x="1252727" y="106171"/>
                </a:lnTo>
                <a:lnTo>
                  <a:pt x="1252727" y="530859"/>
                </a:lnTo>
                <a:lnTo>
                  <a:pt x="1244146" y="572772"/>
                </a:lnTo>
                <a:lnTo>
                  <a:pt x="1220776" y="606807"/>
                </a:lnTo>
                <a:lnTo>
                  <a:pt x="1186177" y="629403"/>
                </a:lnTo>
                <a:lnTo>
                  <a:pt x="1146556" y="637032"/>
                </a:lnTo>
                <a:lnTo>
                  <a:pt x="106172" y="637032"/>
                </a:lnTo>
                <a:lnTo>
                  <a:pt x="64259" y="628450"/>
                </a:lnTo>
                <a:lnTo>
                  <a:pt x="30224" y="605080"/>
                </a:lnTo>
                <a:lnTo>
                  <a:pt x="7628" y="570481"/>
                </a:lnTo>
                <a:lnTo>
                  <a:pt x="0" y="530859"/>
                </a:lnTo>
                <a:lnTo>
                  <a:pt x="0" y="106171"/>
                </a:lnTo>
                <a:close/>
              </a:path>
            </a:pathLst>
          </a:custGeom>
          <a:ln w="18288">
            <a:solidFill>
              <a:srgbClr val="B36C94"/>
            </a:solidFill>
          </a:ln>
        </p:spPr>
        <p:txBody>
          <a:bodyPr wrap="square" lIns="0" tIns="0" rIns="0" bIns="0" rtlCol="0">
            <a:noAutofit/>
          </a:bodyPr>
          <a:lstStyle/>
          <a:p>
            <a:endParaRPr/>
          </a:p>
        </p:txBody>
      </p:sp>
      <p:sp>
        <p:nvSpPr>
          <p:cNvPr id="42" name="object 42"/>
          <p:cNvSpPr/>
          <p:nvPr/>
        </p:nvSpPr>
        <p:spPr>
          <a:xfrm>
            <a:off x="6330315" y="4029582"/>
            <a:ext cx="391921" cy="76200"/>
          </a:xfrm>
          <a:custGeom>
            <a:avLst/>
            <a:gdLst/>
            <a:ahLst/>
            <a:cxnLst/>
            <a:rect l="l" t="t" r="r" b="b"/>
            <a:pathLst>
              <a:path w="391921" h="76200">
                <a:moveTo>
                  <a:pt x="317118" y="0"/>
                </a:moveTo>
                <a:lnTo>
                  <a:pt x="316005" y="31813"/>
                </a:lnTo>
                <a:lnTo>
                  <a:pt x="328676" y="32258"/>
                </a:lnTo>
                <a:lnTo>
                  <a:pt x="332232" y="32258"/>
                </a:lnTo>
                <a:lnTo>
                  <a:pt x="391921" y="40767"/>
                </a:lnTo>
                <a:lnTo>
                  <a:pt x="317118" y="0"/>
                </a:lnTo>
                <a:close/>
              </a:path>
              <a:path w="391921" h="76200">
                <a:moveTo>
                  <a:pt x="331724" y="44958"/>
                </a:moveTo>
                <a:lnTo>
                  <a:pt x="328294" y="44831"/>
                </a:lnTo>
                <a:lnTo>
                  <a:pt x="315565" y="44389"/>
                </a:lnTo>
                <a:lnTo>
                  <a:pt x="314452" y="76200"/>
                </a:lnTo>
                <a:lnTo>
                  <a:pt x="391921" y="40767"/>
                </a:lnTo>
                <a:lnTo>
                  <a:pt x="334771" y="42291"/>
                </a:lnTo>
                <a:lnTo>
                  <a:pt x="331724" y="44958"/>
                </a:lnTo>
                <a:close/>
              </a:path>
              <a:path w="391921" h="76200">
                <a:moveTo>
                  <a:pt x="254" y="23622"/>
                </a:moveTo>
                <a:lnTo>
                  <a:pt x="126" y="27051"/>
                </a:lnTo>
                <a:lnTo>
                  <a:pt x="0" y="30607"/>
                </a:lnTo>
                <a:lnTo>
                  <a:pt x="2794" y="33528"/>
                </a:lnTo>
                <a:lnTo>
                  <a:pt x="6223" y="33655"/>
                </a:lnTo>
                <a:lnTo>
                  <a:pt x="315565" y="44389"/>
                </a:lnTo>
                <a:lnTo>
                  <a:pt x="328294" y="44831"/>
                </a:lnTo>
                <a:lnTo>
                  <a:pt x="331724" y="44958"/>
                </a:lnTo>
                <a:lnTo>
                  <a:pt x="334771" y="42291"/>
                </a:lnTo>
                <a:lnTo>
                  <a:pt x="391921" y="40767"/>
                </a:lnTo>
                <a:lnTo>
                  <a:pt x="332232" y="32258"/>
                </a:lnTo>
                <a:lnTo>
                  <a:pt x="334899" y="38735"/>
                </a:lnTo>
                <a:lnTo>
                  <a:pt x="335026" y="35306"/>
                </a:lnTo>
                <a:lnTo>
                  <a:pt x="334899" y="38735"/>
                </a:lnTo>
                <a:lnTo>
                  <a:pt x="332232" y="32258"/>
                </a:lnTo>
                <a:lnTo>
                  <a:pt x="328676" y="32258"/>
                </a:lnTo>
                <a:lnTo>
                  <a:pt x="316005" y="31813"/>
                </a:lnTo>
                <a:lnTo>
                  <a:pt x="6731" y="20955"/>
                </a:lnTo>
                <a:lnTo>
                  <a:pt x="3175" y="20828"/>
                </a:lnTo>
                <a:lnTo>
                  <a:pt x="254" y="23622"/>
                </a:lnTo>
                <a:close/>
              </a:path>
            </a:pathLst>
          </a:custGeom>
          <a:solidFill>
            <a:srgbClr val="000000"/>
          </a:solidFill>
        </p:spPr>
        <p:txBody>
          <a:bodyPr wrap="square" lIns="0" tIns="0" rIns="0" bIns="0" rtlCol="0">
            <a:noAutofit/>
          </a:bodyPr>
          <a:lstStyle/>
          <a:p>
            <a:endParaRPr/>
          </a:p>
        </p:txBody>
      </p:sp>
      <p:sp>
        <p:nvSpPr>
          <p:cNvPr id="43" name="object 43"/>
          <p:cNvSpPr/>
          <p:nvPr/>
        </p:nvSpPr>
        <p:spPr>
          <a:xfrm>
            <a:off x="8307324" y="3992879"/>
            <a:ext cx="83820" cy="76200"/>
          </a:xfrm>
          <a:custGeom>
            <a:avLst/>
            <a:gdLst/>
            <a:ahLst/>
            <a:cxnLst/>
            <a:rect l="l" t="t" r="r" b="b"/>
            <a:pathLst>
              <a:path w="83820" h="76200">
                <a:moveTo>
                  <a:pt x="45720" y="0"/>
                </a:moveTo>
                <a:lnTo>
                  <a:pt x="0" y="60960"/>
                </a:lnTo>
                <a:lnTo>
                  <a:pt x="83820" y="76200"/>
                </a:lnTo>
                <a:lnTo>
                  <a:pt x="45720" y="0"/>
                </a:lnTo>
                <a:close/>
              </a:path>
            </a:pathLst>
          </a:custGeom>
          <a:solidFill>
            <a:srgbClr val="F495CA"/>
          </a:solidFill>
        </p:spPr>
        <p:txBody>
          <a:bodyPr wrap="square" lIns="0" tIns="0" rIns="0" bIns="0" rtlCol="0">
            <a:noAutofit/>
          </a:bodyPr>
          <a:lstStyle/>
          <a:p>
            <a:endParaRPr/>
          </a:p>
        </p:txBody>
      </p:sp>
      <p:sp>
        <p:nvSpPr>
          <p:cNvPr id="44" name="object 44"/>
          <p:cNvSpPr/>
          <p:nvPr/>
        </p:nvSpPr>
        <p:spPr>
          <a:xfrm>
            <a:off x="8384794" y="4026154"/>
            <a:ext cx="403098" cy="76200"/>
          </a:xfrm>
          <a:custGeom>
            <a:avLst/>
            <a:gdLst/>
            <a:ahLst/>
            <a:cxnLst/>
            <a:rect l="l" t="t" r="r" b="b"/>
            <a:pathLst>
              <a:path w="403098" h="76200">
                <a:moveTo>
                  <a:pt x="343153" y="44196"/>
                </a:moveTo>
                <a:lnTo>
                  <a:pt x="339725" y="44196"/>
                </a:lnTo>
                <a:lnTo>
                  <a:pt x="327532" y="76200"/>
                </a:lnTo>
                <a:lnTo>
                  <a:pt x="403098" y="36830"/>
                </a:lnTo>
                <a:lnTo>
                  <a:pt x="345948" y="41275"/>
                </a:lnTo>
                <a:lnTo>
                  <a:pt x="343153" y="44196"/>
                </a:lnTo>
                <a:close/>
              </a:path>
              <a:path w="403098" h="76200">
                <a:moveTo>
                  <a:pt x="342900" y="31496"/>
                </a:moveTo>
                <a:lnTo>
                  <a:pt x="345821" y="34290"/>
                </a:lnTo>
                <a:lnTo>
                  <a:pt x="345948" y="37846"/>
                </a:lnTo>
                <a:lnTo>
                  <a:pt x="345821" y="34290"/>
                </a:lnTo>
                <a:lnTo>
                  <a:pt x="342900" y="31496"/>
                </a:lnTo>
                <a:lnTo>
                  <a:pt x="339471" y="31496"/>
                </a:lnTo>
                <a:lnTo>
                  <a:pt x="326791" y="31713"/>
                </a:lnTo>
                <a:lnTo>
                  <a:pt x="6223" y="37211"/>
                </a:lnTo>
                <a:lnTo>
                  <a:pt x="2794" y="37211"/>
                </a:lnTo>
                <a:lnTo>
                  <a:pt x="0" y="40132"/>
                </a:lnTo>
                <a:lnTo>
                  <a:pt x="0" y="47117"/>
                </a:lnTo>
                <a:lnTo>
                  <a:pt x="2921" y="49911"/>
                </a:lnTo>
                <a:lnTo>
                  <a:pt x="6476" y="49911"/>
                </a:lnTo>
                <a:lnTo>
                  <a:pt x="327003" y="44414"/>
                </a:lnTo>
                <a:lnTo>
                  <a:pt x="327532" y="76200"/>
                </a:lnTo>
                <a:lnTo>
                  <a:pt x="339725" y="44196"/>
                </a:lnTo>
                <a:lnTo>
                  <a:pt x="343153" y="44196"/>
                </a:lnTo>
                <a:lnTo>
                  <a:pt x="345948" y="41275"/>
                </a:lnTo>
                <a:lnTo>
                  <a:pt x="403098" y="36830"/>
                </a:lnTo>
                <a:lnTo>
                  <a:pt x="342900" y="31496"/>
                </a:lnTo>
                <a:close/>
              </a:path>
              <a:path w="403098" h="76200">
                <a:moveTo>
                  <a:pt x="326262" y="0"/>
                </a:moveTo>
                <a:lnTo>
                  <a:pt x="326791" y="31713"/>
                </a:lnTo>
                <a:lnTo>
                  <a:pt x="339471" y="31496"/>
                </a:lnTo>
                <a:lnTo>
                  <a:pt x="342900" y="31496"/>
                </a:lnTo>
                <a:lnTo>
                  <a:pt x="403098" y="36830"/>
                </a:lnTo>
                <a:lnTo>
                  <a:pt x="326262" y="0"/>
                </a:lnTo>
                <a:close/>
              </a:path>
            </a:pathLst>
          </a:custGeom>
          <a:solidFill>
            <a:srgbClr val="000000"/>
          </a:solidFill>
        </p:spPr>
        <p:txBody>
          <a:bodyPr wrap="square" lIns="0" tIns="0" rIns="0" bIns="0" rtlCol="0">
            <a:noAutofit/>
          </a:bodyPr>
          <a:lstStyle/>
          <a:p>
            <a:endParaRPr/>
          </a:p>
        </p:txBody>
      </p:sp>
      <p:sp>
        <p:nvSpPr>
          <p:cNvPr id="45" name="object 45"/>
          <p:cNvSpPr/>
          <p:nvPr/>
        </p:nvSpPr>
        <p:spPr>
          <a:xfrm>
            <a:off x="10448290" y="4030853"/>
            <a:ext cx="703326" cy="76200"/>
          </a:xfrm>
          <a:custGeom>
            <a:avLst/>
            <a:gdLst/>
            <a:ahLst/>
            <a:cxnLst/>
            <a:rect l="l" t="t" r="r" b="b"/>
            <a:pathLst>
              <a:path w="703326" h="76200">
                <a:moveTo>
                  <a:pt x="627189" y="31754"/>
                </a:moveTo>
                <a:lnTo>
                  <a:pt x="643381" y="31877"/>
                </a:lnTo>
                <a:lnTo>
                  <a:pt x="646176" y="34798"/>
                </a:lnTo>
                <a:lnTo>
                  <a:pt x="703326" y="38862"/>
                </a:lnTo>
                <a:lnTo>
                  <a:pt x="627506" y="0"/>
                </a:lnTo>
                <a:lnTo>
                  <a:pt x="627189" y="31754"/>
                </a:lnTo>
                <a:close/>
              </a:path>
              <a:path w="703326" h="76200">
                <a:moveTo>
                  <a:pt x="626744" y="76200"/>
                </a:moveTo>
                <a:lnTo>
                  <a:pt x="703326" y="38862"/>
                </a:lnTo>
                <a:lnTo>
                  <a:pt x="643254" y="44577"/>
                </a:lnTo>
                <a:lnTo>
                  <a:pt x="627062" y="44454"/>
                </a:lnTo>
                <a:lnTo>
                  <a:pt x="626744" y="76200"/>
                </a:lnTo>
                <a:close/>
              </a:path>
              <a:path w="703326" h="76200">
                <a:moveTo>
                  <a:pt x="0" y="28575"/>
                </a:moveTo>
                <a:lnTo>
                  <a:pt x="0" y="35560"/>
                </a:lnTo>
                <a:lnTo>
                  <a:pt x="2793" y="38481"/>
                </a:lnTo>
                <a:lnTo>
                  <a:pt x="6350" y="38481"/>
                </a:lnTo>
                <a:lnTo>
                  <a:pt x="627062" y="44454"/>
                </a:lnTo>
                <a:lnTo>
                  <a:pt x="643254" y="44577"/>
                </a:lnTo>
                <a:lnTo>
                  <a:pt x="646176" y="41783"/>
                </a:lnTo>
                <a:lnTo>
                  <a:pt x="646176" y="38354"/>
                </a:lnTo>
                <a:lnTo>
                  <a:pt x="646176" y="41783"/>
                </a:lnTo>
                <a:lnTo>
                  <a:pt x="643254" y="44577"/>
                </a:lnTo>
                <a:lnTo>
                  <a:pt x="703326" y="38862"/>
                </a:lnTo>
                <a:lnTo>
                  <a:pt x="646176" y="34798"/>
                </a:lnTo>
                <a:lnTo>
                  <a:pt x="643381" y="31877"/>
                </a:lnTo>
                <a:lnTo>
                  <a:pt x="627189" y="31754"/>
                </a:lnTo>
                <a:lnTo>
                  <a:pt x="6350" y="25781"/>
                </a:lnTo>
                <a:lnTo>
                  <a:pt x="2920" y="25781"/>
                </a:lnTo>
                <a:lnTo>
                  <a:pt x="0" y="28575"/>
                </a:lnTo>
                <a:close/>
              </a:path>
            </a:pathLst>
          </a:custGeom>
          <a:solidFill>
            <a:srgbClr val="000000"/>
          </a:solidFill>
        </p:spPr>
        <p:txBody>
          <a:bodyPr wrap="square" lIns="0" tIns="0" rIns="0" bIns="0" rtlCol="0">
            <a:noAutofit/>
          </a:bodyPr>
          <a:lstStyle/>
          <a:p>
            <a:endParaRPr/>
          </a:p>
        </p:txBody>
      </p:sp>
      <p:sp>
        <p:nvSpPr>
          <p:cNvPr id="46" name="object 46"/>
          <p:cNvSpPr/>
          <p:nvPr/>
        </p:nvSpPr>
        <p:spPr>
          <a:xfrm>
            <a:off x="9476232" y="609600"/>
            <a:ext cx="3556" cy="12700"/>
          </a:xfrm>
          <a:custGeom>
            <a:avLst/>
            <a:gdLst/>
            <a:ahLst/>
            <a:cxnLst/>
            <a:rect l="l" t="t" r="r" b="b"/>
            <a:pathLst>
              <a:path w="3556" h="12700">
                <a:moveTo>
                  <a:pt x="0" y="0"/>
                </a:moveTo>
                <a:lnTo>
                  <a:pt x="889" y="0"/>
                </a:lnTo>
                <a:lnTo>
                  <a:pt x="1777" y="3175"/>
                </a:lnTo>
                <a:lnTo>
                  <a:pt x="1777" y="6350"/>
                </a:lnTo>
                <a:lnTo>
                  <a:pt x="1777" y="9525"/>
                </a:lnTo>
                <a:lnTo>
                  <a:pt x="2667" y="12700"/>
                </a:lnTo>
                <a:lnTo>
                  <a:pt x="3556" y="12700"/>
                </a:lnTo>
              </a:path>
            </a:pathLst>
          </a:custGeom>
          <a:ln w="12192">
            <a:solidFill>
              <a:srgbClr val="F495CA"/>
            </a:solidFill>
          </a:ln>
        </p:spPr>
        <p:txBody>
          <a:bodyPr wrap="square" lIns="0" tIns="0" rIns="0" bIns="0" rtlCol="0">
            <a:noAutofit/>
          </a:bodyPr>
          <a:lstStyle/>
          <a:p>
            <a:endParaRPr/>
          </a:p>
        </p:txBody>
      </p:sp>
      <p:sp>
        <p:nvSpPr>
          <p:cNvPr id="47" name="object 47"/>
          <p:cNvSpPr/>
          <p:nvPr/>
        </p:nvSpPr>
        <p:spPr>
          <a:xfrm>
            <a:off x="515112" y="4261104"/>
            <a:ext cx="291922" cy="0"/>
          </a:xfrm>
          <a:custGeom>
            <a:avLst/>
            <a:gdLst/>
            <a:ahLst/>
            <a:cxnLst/>
            <a:rect l="l" t="t" r="r" b="b"/>
            <a:pathLst>
              <a:path w="291922">
                <a:moveTo>
                  <a:pt x="291922" y="0"/>
                </a:moveTo>
                <a:lnTo>
                  <a:pt x="0" y="0"/>
                </a:lnTo>
              </a:path>
            </a:pathLst>
          </a:custGeom>
          <a:ln w="12192">
            <a:solidFill>
              <a:srgbClr val="000000"/>
            </a:solidFill>
          </a:ln>
        </p:spPr>
        <p:txBody>
          <a:bodyPr wrap="square" lIns="0" tIns="0" rIns="0" bIns="0" rtlCol="0">
            <a:noAutofit/>
          </a:bodyPr>
          <a:lstStyle/>
          <a:p>
            <a:endParaRPr/>
          </a:p>
        </p:txBody>
      </p:sp>
      <p:sp>
        <p:nvSpPr>
          <p:cNvPr id="48" name="object 48"/>
          <p:cNvSpPr/>
          <p:nvPr/>
        </p:nvSpPr>
        <p:spPr>
          <a:xfrm>
            <a:off x="515112" y="4261104"/>
            <a:ext cx="0" cy="390651"/>
          </a:xfrm>
          <a:custGeom>
            <a:avLst/>
            <a:gdLst/>
            <a:ahLst/>
            <a:cxnLst/>
            <a:rect l="l" t="t" r="r" b="b"/>
            <a:pathLst>
              <a:path h="390651">
                <a:moveTo>
                  <a:pt x="0" y="0"/>
                </a:moveTo>
                <a:lnTo>
                  <a:pt x="0" y="390652"/>
                </a:lnTo>
              </a:path>
            </a:pathLst>
          </a:custGeom>
          <a:ln w="12192">
            <a:solidFill>
              <a:srgbClr val="000000"/>
            </a:solidFill>
          </a:ln>
        </p:spPr>
        <p:txBody>
          <a:bodyPr wrap="square" lIns="0" tIns="0" rIns="0" bIns="0" rtlCol="0">
            <a:noAutofit/>
          </a:bodyPr>
          <a:lstStyle/>
          <a:p>
            <a:endParaRPr/>
          </a:p>
        </p:txBody>
      </p:sp>
      <p:sp>
        <p:nvSpPr>
          <p:cNvPr id="49" name="object 49"/>
          <p:cNvSpPr/>
          <p:nvPr/>
        </p:nvSpPr>
        <p:spPr>
          <a:xfrm>
            <a:off x="515112" y="4651248"/>
            <a:ext cx="1242821" cy="0"/>
          </a:xfrm>
          <a:custGeom>
            <a:avLst/>
            <a:gdLst/>
            <a:ahLst/>
            <a:cxnLst/>
            <a:rect l="l" t="t" r="r" b="b"/>
            <a:pathLst>
              <a:path w="1242821">
                <a:moveTo>
                  <a:pt x="0" y="0"/>
                </a:moveTo>
                <a:lnTo>
                  <a:pt x="1242821" y="0"/>
                </a:lnTo>
              </a:path>
            </a:pathLst>
          </a:custGeom>
          <a:ln w="12192">
            <a:solidFill>
              <a:srgbClr val="000000"/>
            </a:solidFill>
          </a:ln>
        </p:spPr>
        <p:txBody>
          <a:bodyPr wrap="square" lIns="0" tIns="0" rIns="0" bIns="0" rtlCol="0">
            <a:noAutofit/>
          </a:bodyPr>
          <a:lstStyle/>
          <a:p>
            <a:endParaRPr/>
          </a:p>
        </p:txBody>
      </p:sp>
      <p:sp>
        <p:nvSpPr>
          <p:cNvPr id="50" name="object 50"/>
          <p:cNvSpPr/>
          <p:nvPr/>
        </p:nvSpPr>
        <p:spPr>
          <a:xfrm>
            <a:off x="4572000" y="4261104"/>
            <a:ext cx="255524" cy="0"/>
          </a:xfrm>
          <a:custGeom>
            <a:avLst/>
            <a:gdLst/>
            <a:ahLst/>
            <a:cxnLst/>
            <a:rect l="l" t="t" r="r" b="b"/>
            <a:pathLst>
              <a:path w="255524">
                <a:moveTo>
                  <a:pt x="0" y="0"/>
                </a:moveTo>
                <a:lnTo>
                  <a:pt x="255524" y="0"/>
                </a:lnTo>
              </a:path>
            </a:pathLst>
          </a:custGeom>
          <a:ln w="12192">
            <a:solidFill>
              <a:srgbClr val="000000"/>
            </a:solidFill>
          </a:ln>
        </p:spPr>
        <p:txBody>
          <a:bodyPr wrap="square" lIns="0" tIns="0" rIns="0" bIns="0" rtlCol="0">
            <a:noAutofit/>
          </a:bodyPr>
          <a:lstStyle/>
          <a:p>
            <a:endParaRPr/>
          </a:p>
        </p:txBody>
      </p:sp>
      <p:sp>
        <p:nvSpPr>
          <p:cNvPr id="51" name="object 51"/>
          <p:cNvSpPr/>
          <p:nvPr/>
        </p:nvSpPr>
        <p:spPr>
          <a:xfrm>
            <a:off x="4828032" y="4261104"/>
            <a:ext cx="0" cy="390651"/>
          </a:xfrm>
          <a:custGeom>
            <a:avLst/>
            <a:gdLst/>
            <a:ahLst/>
            <a:cxnLst/>
            <a:rect l="l" t="t" r="r" b="b"/>
            <a:pathLst>
              <a:path h="390651">
                <a:moveTo>
                  <a:pt x="0" y="0"/>
                </a:moveTo>
                <a:lnTo>
                  <a:pt x="0" y="390652"/>
                </a:lnTo>
              </a:path>
            </a:pathLst>
          </a:custGeom>
          <a:ln w="12192">
            <a:solidFill>
              <a:srgbClr val="000000"/>
            </a:solidFill>
          </a:ln>
        </p:spPr>
        <p:txBody>
          <a:bodyPr wrap="square" lIns="0" tIns="0" rIns="0" bIns="0" rtlCol="0">
            <a:noAutofit/>
          </a:bodyPr>
          <a:lstStyle/>
          <a:p>
            <a:endParaRPr/>
          </a:p>
        </p:txBody>
      </p:sp>
      <p:sp>
        <p:nvSpPr>
          <p:cNvPr id="52" name="object 52"/>
          <p:cNvSpPr/>
          <p:nvPr/>
        </p:nvSpPr>
        <p:spPr>
          <a:xfrm>
            <a:off x="1661160" y="4613148"/>
            <a:ext cx="3173729" cy="76200"/>
          </a:xfrm>
          <a:custGeom>
            <a:avLst/>
            <a:gdLst/>
            <a:ahLst/>
            <a:cxnLst/>
            <a:rect l="l" t="t" r="r" b="b"/>
            <a:pathLst>
              <a:path w="3173729" h="76200">
                <a:moveTo>
                  <a:pt x="76200" y="76200"/>
                </a:moveTo>
                <a:lnTo>
                  <a:pt x="57150" y="41656"/>
                </a:lnTo>
                <a:lnTo>
                  <a:pt x="57150" y="34543"/>
                </a:lnTo>
                <a:lnTo>
                  <a:pt x="59943" y="31750"/>
                </a:lnTo>
                <a:lnTo>
                  <a:pt x="63500" y="31750"/>
                </a:lnTo>
                <a:lnTo>
                  <a:pt x="76200" y="0"/>
                </a:lnTo>
                <a:lnTo>
                  <a:pt x="0" y="38100"/>
                </a:lnTo>
                <a:lnTo>
                  <a:pt x="76200" y="76200"/>
                </a:lnTo>
                <a:close/>
              </a:path>
              <a:path w="3173729" h="76200">
                <a:moveTo>
                  <a:pt x="3173729" y="38100"/>
                </a:moveTo>
                <a:lnTo>
                  <a:pt x="3173729" y="34543"/>
                </a:lnTo>
                <a:lnTo>
                  <a:pt x="3170936" y="31750"/>
                </a:lnTo>
                <a:lnTo>
                  <a:pt x="76199" y="31750"/>
                </a:lnTo>
                <a:lnTo>
                  <a:pt x="76200" y="0"/>
                </a:lnTo>
                <a:lnTo>
                  <a:pt x="63500" y="31750"/>
                </a:lnTo>
                <a:lnTo>
                  <a:pt x="59943" y="31750"/>
                </a:lnTo>
                <a:lnTo>
                  <a:pt x="57150" y="34543"/>
                </a:lnTo>
                <a:lnTo>
                  <a:pt x="57150" y="41656"/>
                </a:lnTo>
                <a:lnTo>
                  <a:pt x="76200" y="76200"/>
                </a:lnTo>
                <a:lnTo>
                  <a:pt x="76199" y="44450"/>
                </a:lnTo>
                <a:lnTo>
                  <a:pt x="59943" y="44450"/>
                </a:lnTo>
                <a:lnTo>
                  <a:pt x="57150" y="38100"/>
                </a:lnTo>
                <a:lnTo>
                  <a:pt x="59943" y="44450"/>
                </a:lnTo>
                <a:lnTo>
                  <a:pt x="3170936" y="44450"/>
                </a:lnTo>
                <a:lnTo>
                  <a:pt x="3173729" y="41656"/>
                </a:lnTo>
                <a:lnTo>
                  <a:pt x="3173729" y="38100"/>
                </a:lnTo>
                <a:close/>
              </a:path>
            </a:pathLst>
          </a:custGeom>
          <a:solidFill>
            <a:srgbClr val="000000"/>
          </a:solidFill>
        </p:spPr>
        <p:txBody>
          <a:bodyPr wrap="square" lIns="0" tIns="0" rIns="0" bIns="0" rtlCol="0">
            <a:noAutofit/>
          </a:bodyPr>
          <a:lstStyle/>
          <a:p>
            <a:endParaRPr/>
          </a:p>
        </p:txBody>
      </p:sp>
      <p:sp>
        <p:nvSpPr>
          <p:cNvPr id="53" name="object 53"/>
          <p:cNvSpPr/>
          <p:nvPr/>
        </p:nvSpPr>
        <p:spPr>
          <a:xfrm>
            <a:off x="6336792" y="4261104"/>
            <a:ext cx="192786" cy="0"/>
          </a:xfrm>
          <a:custGeom>
            <a:avLst/>
            <a:gdLst/>
            <a:ahLst/>
            <a:cxnLst/>
            <a:rect l="l" t="t" r="r" b="b"/>
            <a:pathLst>
              <a:path w="192786">
                <a:moveTo>
                  <a:pt x="0" y="0"/>
                </a:moveTo>
                <a:lnTo>
                  <a:pt x="192786" y="0"/>
                </a:lnTo>
              </a:path>
            </a:pathLst>
          </a:custGeom>
          <a:ln w="12192">
            <a:solidFill>
              <a:srgbClr val="000000"/>
            </a:solidFill>
          </a:ln>
        </p:spPr>
        <p:txBody>
          <a:bodyPr wrap="square" lIns="0" tIns="0" rIns="0" bIns="0" rtlCol="0">
            <a:noAutofit/>
          </a:bodyPr>
          <a:lstStyle/>
          <a:p>
            <a:endParaRPr/>
          </a:p>
        </p:txBody>
      </p:sp>
      <p:sp>
        <p:nvSpPr>
          <p:cNvPr id="54" name="object 54"/>
          <p:cNvSpPr/>
          <p:nvPr/>
        </p:nvSpPr>
        <p:spPr>
          <a:xfrm>
            <a:off x="6531864" y="4261104"/>
            <a:ext cx="0" cy="390651"/>
          </a:xfrm>
          <a:custGeom>
            <a:avLst/>
            <a:gdLst/>
            <a:ahLst/>
            <a:cxnLst/>
            <a:rect l="l" t="t" r="r" b="b"/>
            <a:pathLst>
              <a:path h="390651">
                <a:moveTo>
                  <a:pt x="0" y="0"/>
                </a:moveTo>
                <a:lnTo>
                  <a:pt x="0" y="390652"/>
                </a:lnTo>
              </a:path>
            </a:pathLst>
          </a:custGeom>
          <a:ln w="12192">
            <a:solidFill>
              <a:srgbClr val="000000"/>
            </a:solidFill>
          </a:ln>
        </p:spPr>
        <p:txBody>
          <a:bodyPr wrap="square" lIns="0" tIns="0" rIns="0" bIns="0" rtlCol="0">
            <a:noAutofit/>
          </a:bodyPr>
          <a:lstStyle/>
          <a:p>
            <a:endParaRPr/>
          </a:p>
        </p:txBody>
      </p:sp>
      <p:sp>
        <p:nvSpPr>
          <p:cNvPr id="55" name="object 55"/>
          <p:cNvSpPr/>
          <p:nvPr/>
        </p:nvSpPr>
        <p:spPr>
          <a:xfrm>
            <a:off x="5809488" y="4613148"/>
            <a:ext cx="727963" cy="76200"/>
          </a:xfrm>
          <a:custGeom>
            <a:avLst/>
            <a:gdLst/>
            <a:ahLst/>
            <a:cxnLst/>
            <a:rect l="l" t="t" r="r" b="b"/>
            <a:pathLst>
              <a:path w="727963" h="76200">
                <a:moveTo>
                  <a:pt x="76200" y="76200"/>
                </a:moveTo>
                <a:lnTo>
                  <a:pt x="57150" y="41656"/>
                </a:lnTo>
                <a:lnTo>
                  <a:pt x="57150" y="34543"/>
                </a:lnTo>
                <a:lnTo>
                  <a:pt x="59944" y="31750"/>
                </a:lnTo>
                <a:lnTo>
                  <a:pt x="63500" y="31750"/>
                </a:lnTo>
                <a:lnTo>
                  <a:pt x="76200" y="0"/>
                </a:lnTo>
                <a:lnTo>
                  <a:pt x="0" y="38100"/>
                </a:lnTo>
                <a:lnTo>
                  <a:pt x="76200" y="76200"/>
                </a:lnTo>
                <a:close/>
              </a:path>
              <a:path w="727963" h="76200">
                <a:moveTo>
                  <a:pt x="727963" y="38100"/>
                </a:moveTo>
                <a:lnTo>
                  <a:pt x="727963" y="34543"/>
                </a:lnTo>
                <a:lnTo>
                  <a:pt x="725169" y="31750"/>
                </a:lnTo>
                <a:lnTo>
                  <a:pt x="76200" y="31749"/>
                </a:lnTo>
                <a:lnTo>
                  <a:pt x="76200" y="0"/>
                </a:lnTo>
                <a:lnTo>
                  <a:pt x="63500" y="31750"/>
                </a:lnTo>
                <a:lnTo>
                  <a:pt x="59944" y="31750"/>
                </a:lnTo>
                <a:lnTo>
                  <a:pt x="57150" y="34543"/>
                </a:lnTo>
                <a:lnTo>
                  <a:pt x="57150" y="41656"/>
                </a:lnTo>
                <a:lnTo>
                  <a:pt x="76200" y="76200"/>
                </a:lnTo>
                <a:lnTo>
                  <a:pt x="76199" y="44450"/>
                </a:lnTo>
                <a:lnTo>
                  <a:pt x="59944" y="44450"/>
                </a:lnTo>
                <a:lnTo>
                  <a:pt x="57150" y="38100"/>
                </a:lnTo>
                <a:lnTo>
                  <a:pt x="59944" y="44450"/>
                </a:lnTo>
                <a:lnTo>
                  <a:pt x="725169" y="44450"/>
                </a:lnTo>
                <a:lnTo>
                  <a:pt x="727963" y="41656"/>
                </a:lnTo>
                <a:lnTo>
                  <a:pt x="727963" y="38100"/>
                </a:lnTo>
                <a:close/>
              </a:path>
            </a:pathLst>
          </a:custGeom>
          <a:solidFill>
            <a:srgbClr val="000000"/>
          </a:solidFill>
        </p:spPr>
        <p:txBody>
          <a:bodyPr wrap="square" lIns="0" tIns="0" rIns="0" bIns="0" rtlCol="0">
            <a:noAutofit/>
          </a:bodyPr>
          <a:lstStyle/>
          <a:p>
            <a:endParaRPr/>
          </a:p>
        </p:txBody>
      </p:sp>
      <p:sp>
        <p:nvSpPr>
          <p:cNvPr id="56" name="object 56"/>
          <p:cNvSpPr/>
          <p:nvPr/>
        </p:nvSpPr>
        <p:spPr>
          <a:xfrm>
            <a:off x="4974336" y="4651248"/>
            <a:ext cx="878331" cy="0"/>
          </a:xfrm>
          <a:custGeom>
            <a:avLst/>
            <a:gdLst/>
            <a:ahLst/>
            <a:cxnLst/>
            <a:rect l="l" t="t" r="r" b="b"/>
            <a:pathLst>
              <a:path w="878331">
                <a:moveTo>
                  <a:pt x="878331" y="0"/>
                </a:moveTo>
                <a:lnTo>
                  <a:pt x="0" y="0"/>
                </a:lnTo>
              </a:path>
            </a:pathLst>
          </a:custGeom>
          <a:ln w="12192">
            <a:solidFill>
              <a:srgbClr val="000000"/>
            </a:solidFill>
          </a:ln>
        </p:spPr>
        <p:txBody>
          <a:bodyPr wrap="square" lIns="0" tIns="0" rIns="0" bIns="0" rtlCol="0">
            <a:noAutofit/>
          </a:bodyPr>
          <a:lstStyle/>
          <a:p>
            <a:endParaRPr/>
          </a:p>
        </p:txBody>
      </p:sp>
      <p:sp>
        <p:nvSpPr>
          <p:cNvPr id="57" name="object 57"/>
          <p:cNvSpPr/>
          <p:nvPr/>
        </p:nvSpPr>
        <p:spPr>
          <a:xfrm>
            <a:off x="4974336" y="4261104"/>
            <a:ext cx="0" cy="390651"/>
          </a:xfrm>
          <a:custGeom>
            <a:avLst/>
            <a:gdLst/>
            <a:ahLst/>
            <a:cxnLst/>
            <a:rect l="l" t="t" r="r" b="b"/>
            <a:pathLst>
              <a:path h="390651">
                <a:moveTo>
                  <a:pt x="0" y="390652"/>
                </a:moveTo>
                <a:lnTo>
                  <a:pt x="0" y="0"/>
                </a:lnTo>
              </a:path>
            </a:pathLst>
          </a:custGeom>
          <a:ln w="12192">
            <a:solidFill>
              <a:srgbClr val="000000"/>
            </a:solidFill>
          </a:ln>
        </p:spPr>
        <p:txBody>
          <a:bodyPr wrap="square" lIns="0" tIns="0" rIns="0" bIns="0" rtlCol="0">
            <a:noAutofit/>
          </a:bodyPr>
          <a:lstStyle/>
          <a:p>
            <a:endParaRPr/>
          </a:p>
        </p:txBody>
      </p:sp>
      <p:sp>
        <p:nvSpPr>
          <p:cNvPr id="58" name="object 58"/>
          <p:cNvSpPr/>
          <p:nvPr/>
        </p:nvSpPr>
        <p:spPr>
          <a:xfrm>
            <a:off x="4974336" y="4261104"/>
            <a:ext cx="107314" cy="0"/>
          </a:xfrm>
          <a:custGeom>
            <a:avLst/>
            <a:gdLst/>
            <a:ahLst/>
            <a:cxnLst/>
            <a:rect l="l" t="t" r="r" b="b"/>
            <a:pathLst>
              <a:path w="107314">
                <a:moveTo>
                  <a:pt x="0" y="0"/>
                </a:moveTo>
                <a:lnTo>
                  <a:pt x="107314" y="0"/>
                </a:lnTo>
              </a:path>
            </a:pathLst>
          </a:custGeom>
          <a:ln w="12192">
            <a:solidFill>
              <a:srgbClr val="000000"/>
            </a:solidFill>
          </a:ln>
        </p:spPr>
        <p:txBody>
          <a:bodyPr wrap="square" lIns="0" tIns="0" rIns="0" bIns="0" rtlCol="0">
            <a:noAutofit/>
          </a:bodyPr>
          <a:lstStyle/>
          <a:p>
            <a:endParaRPr/>
          </a:p>
        </p:txBody>
      </p:sp>
      <p:sp>
        <p:nvSpPr>
          <p:cNvPr id="59" name="object 59"/>
          <p:cNvSpPr/>
          <p:nvPr/>
        </p:nvSpPr>
        <p:spPr>
          <a:xfrm>
            <a:off x="313944" y="4184904"/>
            <a:ext cx="481571" cy="0"/>
          </a:xfrm>
          <a:custGeom>
            <a:avLst/>
            <a:gdLst/>
            <a:ahLst/>
            <a:cxnLst/>
            <a:rect l="l" t="t" r="r" b="b"/>
            <a:pathLst>
              <a:path w="481571">
                <a:moveTo>
                  <a:pt x="481571" y="0"/>
                </a:moveTo>
                <a:lnTo>
                  <a:pt x="0" y="0"/>
                </a:lnTo>
              </a:path>
            </a:pathLst>
          </a:custGeom>
          <a:ln w="12192">
            <a:solidFill>
              <a:srgbClr val="000000"/>
            </a:solidFill>
          </a:ln>
        </p:spPr>
        <p:txBody>
          <a:bodyPr wrap="square" lIns="0" tIns="0" rIns="0" bIns="0" rtlCol="0">
            <a:noAutofit/>
          </a:bodyPr>
          <a:lstStyle/>
          <a:p>
            <a:endParaRPr/>
          </a:p>
        </p:txBody>
      </p:sp>
      <p:sp>
        <p:nvSpPr>
          <p:cNvPr id="60" name="object 60"/>
          <p:cNvSpPr/>
          <p:nvPr/>
        </p:nvSpPr>
        <p:spPr>
          <a:xfrm>
            <a:off x="313944" y="4184904"/>
            <a:ext cx="0" cy="825626"/>
          </a:xfrm>
          <a:custGeom>
            <a:avLst/>
            <a:gdLst/>
            <a:ahLst/>
            <a:cxnLst/>
            <a:rect l="l" t="t" r="r" b="b"/>
            <a:pathLst>
              <a:path h="825626">
                <a:moveTo>
                  <a:pt x="0" y="0"/>
                </a:moveTo>
                <a:lnTo>
                  <a:pt x="0" y="825627"/>
                </a:lnTo>
              </a:path>
            </a:pathLst>
          </a:custGeom>
          <a:ln w="12192">
            <a:solidFill>
              <a:srgbClr val="000000"/>
            </a:solidFill>
          </a:ln>
        </p:spPr>
        <p:txBody>
          <a:bodyPr wrap="square" lIns="0" tIns="0" rIns="0" bIns="0" rtlCol="0">
            <a:noAutofit/>
          </a:bodyPr>
          <a:lstStyle/>
          <a:p>
            <a:endParaRPr/>
          </a:p>
        </p:txBody>
      </p:sp>
      <p:sp>
        <p:nvSpPr>
          <p:cNvPr id="61" name="object 61"/>
          <p:cNvSpPr/>
          <p:nvPr/>
        </p:nvSpPr>
        <p:spPr>
          <a:xfrm>
            <a:off x="313944" y="4992624"/>
            <a:ext cx="3679952" cy="0"/>
          </a:xfrm>
          <a:custGeom>
            <a:avLst/>
            <a:gdLst/>
            <a:ahLst/>
            <a:cxnLst/>
            <a:rect l="l" t="t" r="r" b="b"/>
            <a:pathLst>
              <a:path w="3679952">
                <a:moveTo>
                  <a:pt x="0" y="0"/>
                </a:moveTo>
                <a:lnTo>
                  <a:pt x="3679952" y="0"/>
                </a:lnTo>
              </a:path>
            </a:pathLst>
          </a:custGeom>
          <a:ln w="12192">
            <a:solidFill>
              <a:srgbClr val="000000"/>
            </a:solidFill>
          </a:ln>
        </p:spPr>
        <p:txBody>
          <a:bodyPr wrap="square" lIns="0" tIns="0" rIns="0" bIns="0" rtlCol="0">
            <a:noAutofit/>
          </a:bodyPr>
          <a:lstStyle/>
          <a:p>
            <a:endParaRPr/>
          </a:p>
        </p:txBody>
      </p:sp>
      <p:sp>
        <p:nvSpPr>
          <p:cNvPr id="62" name="object 62"/>
          <p:cNvSpPr/>
          <p:nvPr/>
        </p:nvSpPr>
        <p:spPr>
          <a:xfrm>
            <a:off x="8391144" y="4261104"/>
            <a:ext cx="198374" cy="0"/>
          </a:xfrm>
          <a:custGeom>
            <a:avLst/>
            <a:gdLst/>
            <a:ahLst/>
            <a:cxnLst/>
            <a:rect l="l" t="t" r="r" b="b"/>
            <a:pathLst>
              <a:path w="198374">
                <a:moveTo>
                  <a:pt x="0" y="0"/>
                </a:moveTo>
                <a:lnTo>
                  <a:pt x="198374" y="0"/>
                </a:lnTo>
              </a:path>
            </a:pathLst>
          </a:custGeom>
          <a:ln w="12192">
            <a:solidFill>
              <a:srgbClr val="000000"/>
            </a:solidFill>
          </a:ln>
        </p:spPr>
        <p:txBody>
          <a:bodyPr wrap="square" lIns="0" tIns="0" rIns="0" bIns="0" rtlCol="0">
            <a:noAutofit/>
          </a:bodyPr>
          <a:lstStyle/>
          <a:p>
            <a:endParaRPr/>
          </a:p>
        </p:txBody>
      </p:sp>
      <p:sp>
        <p:nvSpPr>
          <p:cNvPr id="63" name="object 63"/>
          <p:cNvSpPr/>
          <p:nvPr/>
        </p:nvSpPr>
        <p:spPr>
          <a:xfrm>
            <a:off x="8589264" y="4261104"/>
            <a:ext cx="0" cy="748410"/>
          </a:xfrm>
          <a:custGeom>
            <a:avLst/>
            <a:gdLst/>
            <a:ahLst/>
            <a:cxnLst/>
            <a:rect l="l" t="t" r="r" b="b"/>
            <a:pathLst>
              <a:path h="748410">
                <a:moveTo>
                  <a:pt x="0" y="0"/>
                </a:moveTo>
                <a:lnTo>
                  <a:pt x="0" y="748411"/>
                </a:lnTo>
              </a:path>
            </a:pathLst>
          </a:custGeom>
          <a:ln w="12192">
            <a:solidFill>
              <a:srgbClr val="000000"/>
            </a:solidFill>
          </a:ln>
        </p:spPr>
        <p:txBody>
          <a:bodyPr wrap="square" lIns="0" tIns="0" rIns="0" bIns="0" rtlCol="0">
            <a:noAutofit/>
          </a:bodyPr>
          <a:lstStyle/>
          <a:p>
            <a:endParaRPr/>
          </a:p>
        </p:txBody>
      </p:sp>
      <p:sp>
        <p:nvSpPr>
          <p:cNvPr id="64" name="object 64"/>
          <p:cNvSpPr/>
          <p:nvPr/>
        </p:nvSpPr>
        <p:spPr>
          <a:xfrm>
            <a:off x="3800855" y="4954778"/>
            <a:ext cx="4794631" cy="76200"/>
          </a:xfrm>
          <a:custGeom>
            <a:avLst/>
            <a:gdLst/>
            <a:ahLst/>
            <a:cxnLst/>
            <a:rect l="l" t="t" r="r" b="b"/>
            <a:pathLst>
              <a:path w="4794631" h="76200">
                <a:moveTo>
                  <a:pt x="76073" y="76200"/>
                </a:moveTo>
                <a:lnTo>
                  <a:pt x="57150" y="41529"/>
                </a:lnTo>
                <a:lnTo>
                  <a:pt x="57150" y="34544"/>
                </a:lnTo>
                <a:lnTo>
                  <a:pt x="59944" y="31750"/>
                </a:lnTo>
                <a:lnTo>
                  <a:pt x="63500" y="31750"/>
                </a:lnTo>
                <a:lnTo>
                  <a:pt x="76327" y="0"/>
                </a:lnTo>
                <a:lnTo>
                  <a:pt x="0" y="37846"/>
                </a:lnTo>
                <a:lnTo>
                  <a:pt x="76073" y="76200"/>
                </a:lnTo>
                <a:close/>
              </a:path>
              <a:path w="4794631" h="76200">
                <a:moveTo>
                  <a:pt x="4794631" y="54229"/>
                </a:moveTo>
                <a:lnTo>
                  <a:pt x="4794631" y="50800"/>
                </a:lnTo>
                <a:lnTo>
                  <a:pt x="4791837" y="47879"/>
                </a:lnTo>
                <a:lnTo>
                  <a:pt x="4788281" y="47879"/>
                </a:lnTo>
                <a:lnTo>
                  <a:pt x="76221" y="31793"/>
                </a:lnTo>
                <a:lnTo>
                  <a:pt x="76327" y="0"/>
                </a:lnTo>
                <a:lnTo>
                  <a:pt x="63500" y="31750"/>
                </a:lnTo>
                <a:lnTo>
                  <a:pt x="59944" y="31750"/>
                </a:lnTo>
                <a:lnTo>
                  <a:pt x="57150" y="34544"/>
                </a:lnTo>
                <a:lnTo>
                  <a:pt x="57150" y="41529"/>
                </a:lnTo>
                <a:lnTo>
                  <a:pt x="76073" y="76200"/>
                </a:lnTo>
                <a:lnTo>
                  <a:pt x="76178" y="44493"/>
                </a:lnTo>
                <a:lnTo>
                  <a:pt x="59944" y="44450"/>
                </a:lnTo>
                <a:lnTo>
                  <a:pt x="57150" y="38100"/>
                </a:lnTo>
                <a:lnTo>
                  <a:pt x="59944" y="44450"/>
                </a:lnTo>
                <a:lnTo>
                  <a:pt x="76178" y="44493"/>
                </a:lnTo>
                <a:lnTo>
                  <a:pt x="4788281" y="60579"/>
                </a:lnTo>
                <a:lnTo>
                  <a:pt x="4791710" y="60579"/>
                </a:lnTo>
                <a:lnTo>
                  <a:pt x="4794631" y="57785"/>
                </a:lnTo>
                <a:lnTo>
                  <a:pt x="4794631" y="54229"/>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72056" y="5154168"/>
            <a:ext cx="0" cy="0"/>
          </a:xfrm>
          <a:custGeom>
            <a:avLst/>
            <a:gdLst/>
            <a:ahLst/>
            <a:cxnLst/>
            <a:rect l="l" t="t" r="r" b="b"/>
            <a:pathLst>
              <a:path>
                <a:moveTo>
                  <a:pt x="0" y="0"/>
                </a:moveTo>
                <a:lnTo>
                  <a:pt x="0" y="0"/>
                </a:lnTo>
              </a:path>
            </a:pathLst>
          </a:custGeom>
          <a:ln w="12192">
            <a:solidFill>
              <a:srgbClr val="F495CA"/>
            </a:solidFill>
          </a:ln>
        </p:spPr>
        <p:txBody>
          <a:bodyPr wrap="square" lIns="0" tIns="0" rIns="0" bIns="0" rtlCol="0">
            <a:noAutofit/>
          </a:bodyPr>
          <a:lstStyle/>
          <a:p>
            <a:endParaRPr/>
          </a:p>
        </p:txBody>
      </p:sp>
      <p:sp>
        <p:nvSpPr>
          <p:cNvPr id="17" name="object 17"/>
          <p:cNvSpPr txBox="1"/>
          <p:nvPr/>
        </p:nvSpPr>
        <p:spPr>
          <a:xfrm>
            <a:off x="2881782" y="368007"/>
            <a:ext cx="5170754" cy="483185"/>
          </a:xfrm>
          <a:prstGeom prst="rect">
            <a:avLst/>
          </a:prstGeom>
        </p:spPr>
        <p:txBody>
          <a:bodyPr wrap="square" lIns="0" tIns="0" rIns="0" bIns="0" rtlCol="0">
            <a:noAutofit/>
          </a:bodyPr>
          <a:lstStyle/>
          <a:p>
            <a:pPr marL="12700" algn="ctr">
              <a:lnSpc>
                <a:spcPts val="3804"/>
              </a:lnSpc>
              <a:spcBef>
                <a:spcPts val="190"/>
              </a:spcBef>
            </a:pPr>
            <a:r>
              <a:rPr sz="3600" b="1" spc="0" dirty="0">
                <a:solidFill>
                  <a:srgbClr val="C00000"/>
                </a:solidFill>
                <a:latin typeface="Trebuchet MS"/>
                <a:cs typeface="Trebuchet MS"/>
              </a:rPr>
              <a:t>Iterative </a:t>
            </a:r>
            <a:r>
              <a:rPr sz="3600" b="1" spc="-159" dirty="0">
                <a:solidFill>
                  <a:srgbClr val="C00000"/>
                </a:solidFill>
                <a:latin typeface="Trebuchet MS"/>
                <a:cs typeface="Trebuchet MS"/>
              </a:rPr>
              <a:t>P</a:t>
            </a:r>
            <a:r>
              <a:rPr sz="3600" b="1" spc="0" dirty="0">
                <a:solidFill>
                  <a:srgbClr val="C00000"/>
                </a:solidFill>
                <a:latin typeface="Trebuchet MS"/>
                <a:cs typeface="Trebuchet MS"/>
              </a:rPr>
              <a:t>r</a:t>
            </a:r>
            <a:r>
              <a:rPr sz="3600" b="1" spc="-14" dirty="0">
                <a:solidFill>
                  <a:srgbClr val="C00000"/>
                </a:solidFill>
                <a:latin typeface="Trebuchet MS"/>
                <a:cs typeface="Trebuchet MS"/>
              </a:rPr>
              <a:t>o</a:t>
            </a:r>
            <a:r>
              <a:rPr sz="3600" b="1" spc="0" dirty="0">
                <a:solidFill>
                  <a:srgbClr val="C00000"/>
                </a:solidFill>
                <a:latin typeface="Trebuchet MS"/>
                <a:cs typeface="Trebuchet MS"/>
              </a:rPr>
              <a:t>ce</a:t>
            </a:r>
            <a:r>
              <a:rPr sz="3600" b="1" spc="4" dirty="0">
                <a:solidFill>
                  <a:srgbClr val="C00000"/>
                </a:solidFill>
                <a:latin typeface="Trebuchet MS"/>
                <a:cs typeface="Trebuchet MS"/>
              </a:rPr>
              <a:t>s</a:t>
            </a:r>
            <a:r>
              <a:rPr sz="3600" b="1" spc="0" dirty="0">
                <a:solidFill>
                  <a:srgbClr val="C00000"/>
                </a:solidFill>
                <a:latin typeface="Trebuchet MS"/>
                <a:cs typeface="Trebuchet MS"/>
              </a:rPr>
              <a:t>s</a:t>
            </a:r>
            <a:r>
              <a:rPr sz="3600" b="1" spc="50" dirty="0">
                <a:solidFill>
                  <a:srgbClr val="C00000"/>
                </a:solidFill>
                <a:latin typeface="Trebuchet MS"/>
                <a:cs typeface="Trebuchet MS"/>
              </a:rPr>
              <a:t> </a:t>
            </a:r>
            <a:r>
              <a:rPr sz="3600" b="1" spc="0" dirty="0">
                <a:solidFill>
                  <a:srgbClr val="C00000"/>
                </a:solidFill>
                <a:latin typeface="Trebuchet MS"/>
                <a:cs typeface="Trebuchet MS"/>
              </a:rPr>
              <a:t>Flow</a:t>
            </a:r>
            <a:endParaRPr sz="3600" b="1" dirty="0">
              <a:solidFill>
                <a:srgbClr val="C00000"/>
              </a:solidFill>
              <a:latin typeface="Trebuchet MS"/>
              <a:cs typeface="Trebuchet MS"/>
            </a:endParaRPr>
          </a:p>
        </p:txBody>
      </p:sp>
      <p:sp>
        <p:nvSpPr>
          <p:cNvPr id="16" name="object 16"/>
          <p:cNvSpPr txBox="1"/>
          <p:nvPr/>
        </p:nvSpPr>
        <p:spPr>
          <a:xfrm>
            <a:off x="705887" y="1623511"/>
            <a:ext cx="10408209" cy="696018"/>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An </a:t>
            </a:r>
            <a:r>
              <a:rPr sz="2400" spc="4" dirty="0">
                <a:solidFill>
                  <a:srgbClr val="404040"/>
                </a:solidFill>
                <a:latin typeface="Trebuchet MS"/>
                <a:cs typeface="Trebuchet MS"/>
              </a:rPr>
              <a:t>it</a:t>
            </a:r>
            <a:r>
              <a:rPr sz="2400" spc="9" dirty="0">
                <a:solidFill>
                  <a:srgbClr val="404040"/>
                </a:solidFill>
                <a:latin typeface="Trebuchet MS"/>
                <a:cs typeface="Trebuchet MS"/>
              </a:rPr>
              <a:t>e</a:t>
            </a:r>
            <a:r>
              <a:rPr sz="2400" spc="0" dirty="0">
                <a:solidFill>
                  <a:srgbClr val="404040"/>
                </a:solidFill>
                <a:latin typeface="Trebuchet MS"/>
                <a:cs typeface="Trebuchet MS"/>
              </a:rPr>
              <a:t>r</a:t>
            </a:r>
            <a:r>
              <a:rPr sz="2400" spc="9" dirty="0">
                <a:solidFill>
                  <a:srgbClr val="404040"/>
                </a:solidFill>
                <a:latin typeface="Trebuchet MS"/>
                <a:cs typeface="Trebuchet MS"/>
              </a:rPr>
              <a:t>a</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ve</a:t>
            </a:r>
            <a:r>
              <a:rPr sz="2400" spc="-64" dirty="0">
                <a:solidFill>
                  <a:srgbClr val="404040"/>
                </a:solidFill>
                <a:latin typeface="Trebuchet MS"/>
                <a:cs typeface="Trebuchet MS"/>
              </a:rPr>
              <a:t> </a:t>
            </a:r>
            <a:r>
              <a:rPr sz="2400" spc="4" dirty="0">
                <a:solidFill>
                  <a:srgbClr val="404040"/>
                </a:solidFill>
                <a:latin typeface="Trebuchet MS"/>
                <a:cs typeface="Trebuchet MS"/>
              </a:rPr>
              <a:t>p</a:t>
            </a:r>
            <a:r>
              <a:rPr sz="2400" spc="0" dirty="0">
                <a:solidFill>
                  <a:srgbClr val="404040"/>
                </a:solidFill>
                <a:latin typeface="Trebuchet MS"/>
                <a:cs typeface="Trebuchet MS"/>
              </a:rPr>
              <a:t>r</a:t>
            </a:r>
            <a:r>
              <a:rPr sz="2400" spc="9" dirty="0">
                <a:solidFill>
                  <a:srgbClr val="404040"/>
                </a:solidFill>
                <a:latin typeface="Trebuchet MS"/>
                <a:cs typeface="Trebuchet MS"/>
              </a:rPr>
              <a:t>oce</a:t>
            </a:r>
            <a:r>
              <a:rPr sz="2400" spc="-9" dirty="0">
                <a:solidFill>
                  <a:srgbClr val="404040"/>
                </a:solidFill>
                <a:latin typeface="Trebuchet MS"/>
                <a:cs typeface="Trebuchet MS"/>
              </a:rPr>
              <a:t>s</a:t>
            </a:r>
            <a:r>
              <a:rPr sz="2400" spc="0" dirty="0">
                <a:solidFill>
                  <a:srgbClr val="404040"/>
                </a:solidFill>
                <a:latin typeface="Trebuchet MS"/>
                <a:cs typeface="Trebuchet MS"/>
              </a:rPr>
              <a:t>s</a:t>
            </a:r>
            <a:r>
              <a:rPr sz="2400" spc="-9" dirty="0">
                <a:solidFill>
                  <a:srgbClr val="404040"/>
                </a:solidFill>
                <a:latin typeface="Trebuchet MS"/>
                <a:cs typeface="Trebuchet MS"/>
              </a:rPr>
              <a:t> </a:t>
            </a:r>
            <a:r>
              <a:rPr sz="2400" spc="0" dirty="0">
                <a:solidFill>
                  <a:srgbClr val="404040"/>
                </a:solidFill>
                <a:latin typeface="Trebuchet MS"/>
                <a:cs typeface="Trebuchet MS"/>
              </a:rPr>
              <a:t>f</a:t>
            </a:r>
            <a:r>
              <a:rPr sz="2400" spc="-14" dirty="0">
                <a:solidFill>
                  <a:srgbClr val="404040"/>
                </a:solidFill>
                <a:latin typeface="Trebuchet MS"/>
                <a:cs typeface="Trebuchet MS"/>
              </a:rPr>
              <a:t>l</a:t>
            </a:r>
            <a:r>
              <a:rPr sz="2400" spc="4" dirty="0">
                <a:solidFill>
                  <a:srgbClr val="404040"/>
                </a:solidFill>
                <a:latin typeface="Trebuchet MS"/>
                <a:cs typeface="Trebuchet MS"/>
              </a:rPr>
              <a:t>o</a:t>
            </a:r>
            <a:r>
              <a:rPr sz="2400" spc="0" dirty="0">
                <a:solidFill>
                  <a:srgbClr val="404040"/>
                </a:solidFill>
                <a:latin typeface="Trebuchet MS"/>
                <a:cs typeface="Trebuchet MS"/>
              </a:rPr>
              <a:t>w</a:t>
            </a:r>
            <a:r>
              <a:rPr sz="2400" spc="9" dirty="0">
                <a:solidFill>
                  <a:srgbClr val="404040"/>
                </a:solidFill>
                <a:latin typeface="Trebuchet MS"/>
                <a:cs typeface="Trebuchet MS"/>
              </a:rPr>
              <a:t> </a:t>
            </a:r>
            <a:r>
              <a:rPr sz="2400" spc="0" dirty="0">
                <a:solidFill>
                  <a:srgbClr val="404040"/>
                </a:solidFill>
                <a:latin typeface="Trebuchet MS"/>
                <a:cs typeface="Trebuchet MS"/>
              </a:rPr>
              <a:t>r</a:t>
            </a:r>
            <a:r>
              <a:rPr sz="2400" spc="9" dirty="0">
                <a:solidFill>
                  <a:srgbClr val="404040"/>
                </a:solidFill>
                <a:latin typeface="Trebuchet MS"/>
                <a:cs typeface="Trebuchet MS"/>
              </a:rPr>
              <a:t>e</a:t>
            </a:r>
            <a:r>
              <a:rPr sz="2400" spc="4" dirty="0">
                <a:solidFill>
                  <a:srgbClr val="404040"/>
                </a:solidFill>
                <a:latin typeface="Trebuchet MS"/>
                <a:cs typeface="Trebuchet MS"/>
              </a:rPr>
              <a:t>p</a:t>
            </a:r>
            <a:r>
              <a:rPr sz="2400" spc="9" dirty="0">
                <a:solidFill>
                  <a:srgbClr val="404040"/>
                </a:solidFill>
                <a:latin typeface="Trebuchet MS"/>
                <a:cs typeface="Trebuchet MS"/>
              </a:rPr>
              <a:t>ea</a:t>
            </a:r>
            <a:r>
              <a:rPr sz="2400" spc="4" dirty="0">
                <a:solidFill>
                  <a:srgbClr val="404040"/>
                </a:solidFill>
                <a:latin typeface="Trebuchet MS"/>
                <a:cs typeface="Trebuchet MS"/>
              </a:rPr>
              <a:t>t</a:t>
            </a:r>
            <a:r>
              <a:rPr sz="2400" spc="0" dirty="0">
                <a:solidFill>
                  <a:srgbClr val="404040"/>
                </a:solidFill>
                <a:latin typeface="Trebuchet MS"/>
                <a:cs typeface="Trebuchet MS"/>
              </a:rPr>
              <a:t>s</a:t>
            </a:r>
            <a:r>
              <a:rPr sz="2400" spc="-9" dirty="0">
                <a:solidFill>
                  <a:srgbClr val="404040"/>
                </a:solidFill>
                <a:latin typeface="Trebuchet MS"/>
                <a:cs typeface="Trebuchet MS"/>
              </a:rPr>
              <a:t> </a:t>
            </a:r>
            <a:r>
              <a:rPr sz="2400" spc="0" dirty="0">
                <a:solidFill>
                  <a:srgbClr val="404040"/>
                </a:solidFill>
                <a:latin typeface="Trebuchet MS"/>
                <a:cs typeface="Trebuchet MS"/>
              </a:rPr>
              <a:t>o</a:t>
            </a:r>
            <a:r>
              <a:rPr sz="2400" spc="9" dirty="0">
                <a:solidFill>
                  <a:srgbClr val="404040"/>
                </a:solidFill>
                <a:latin typeface="Trebuchet MS"/>
                <a:cs typeface="Trebuchet MS"/>
              </a:rPr>
              <a:t>n</a:t>
            </a:r>
            <a:r>
              <a:rPr sz="2400" spc="0" dirty="0">
                <a:solidFill>
                  <a:srgbClr val="404040"/>
                </a:solidFill>
                <a:latin typeface="Trebuchet MS"/>
                <a:cs typeface="Trebuchet MS"/>
              </a:rPr>
              <a:t>e</a:t>
            </a:r>
            <a:r>
              <a:rPr sz="2400" spc="-19" dirty="0">
                <a:solidFill>
                  <a:srgbClr val="404040"/>
                </a:solidFill>
                <a:latin typeface="Trebuchet MS"/>
                <a:cs typeface="Trebuchet MS"/>
              </a:rPr>
              <a:t> </a:t>
            </a:r>
            <a:r>
              <a:rPr sz="2400" spc="4" dirty="0">
                <a:solidFill>
                  <a:srgbClr val="404040"/>
                </a:solidFill>
                <a:latin typeface="Trebuchet MS"/>
                <a:cs typeface="Trebuchet MS"/>
              </a:rPr>
              <a:t>o</a:t>
            </a:r>
            <a:r>
              <a:rPr sz="2400" spc="0" dirty="0">
                <a:solidFill>
                  <a:srgbClr val="404040"/>
                </a:solidFill>
                <a:latin typeface="Trebuchet MS"/>
                <a:cs typeface="Trebuchet MS"/>
              </a:rPr>
              <a:t>r m</a:t>
            </a:r>
            <a:r>
              <a:rPr sz="2400" spc="4" dirty="0">
                <a:solidFill>
                  <a:srgbClr val="404040"/>
                </a:solidFill>
                <a:latin typeface="Trebuchet MS"/>
                <a:cs typeface="Trebuchet MS"/>
              </a:rPr>
              <a:t>o</a:t>
            </a:r>
            <a:r>
              <a:rPr sz="2400" spc="0" dirty="0">
                <a:solidFill>
                  <a:srgbClr val="404040"/>
                </a:solidFill>
                <a:latin typeface="Trebuchet MS"/>
                <a:cs typeface="Trebuchet MS"/>
              </a:rPr>
              <a:t>re</a:t>
            </a:r>
            <a:r>
              <a:rPr sz="2400" spc="-14" dirty="0">
                <a:solidFill>
                  <a:srgbClr val="404040"/>
                </a:solidFill>
                <a:latin typeface="Trebuchet MS"/>
                <a:cs typeface="Trebuchet MS"/>
              </a:rPr>
              <a:t> </a:t>
            </a:r>
            <a:r>
              <a:rPr sz="2400" spc="4" dirty="0">
                <a:solidFill>
                  <a:srgbClr val="404040"/>
                </a:solidFill>
                <a:latin typeface="Trebuchet MS"/>
                <a:cs typeface="Trebuchet MS"/>
              </a:rPr>
              <a:t>o</a:t>
            </a:r>
            <a:r>
              <a:rPr sz="2400" spc="0" dirty="0">
                <a:solidFill>
                  <a:srgbClr val="404040"/>
                </a:solidFill>
                <a:latin typeface="Trebuchet MS"/>
                <a:cs typeface="Trebuchet MS"/>
              </a:rPr>
              <a:t>f </a:t>
            </a:r>
            <a:r>
              <a:rPr sz="2400" spc="4" dirty="0">
                <a:solidFill>
                  <a:srgbClr val="404040"/>
                </a:solidFill>
                <a:latin typeface="Trebuchet MS"/>
                <a:cs typeface="Trebuchet MS"/>
              </a:rPr>
              <a:t>th</a:t>
            </a:r>
            <a:r>
              <a:rPr sz="2400" spc="0" dirty="0">
                <a:solidFill>
                  <a:srgbClr val="404040"/>
                </a:solidFill>
                <a:latin typeface="Trebuchet MS"/>
                <a:cs typeface="Trebuchet MS"/>
              </a:rPr>
              <a:t>e</a:t>
            </a:r>
            <a:r>
              <a:rPr lang="en-IN" sz="2400" spc="0" dirty="0">
                <a:solidFill>
                  <a:srgbClr val="404040"/>
                </a:solidFill>
                <a:latin typeface="Trebuchet MS"/>
                <a:cs typeface="Trebuchet MS"/>
              </a:rPr>
              <a:t> </a:t>
            </a:r>
            <a:r>
              <a:rPr sz="2400" spc="4" dirty="0">
                <a:solidFill>
                  <a:srgbClr val="404040"/>
                </a:solidFill>
                <a:latin typeface="Trebuchet MS"/>
                <a:cs typeface="Trebuchet MS"/>
              </a:rPr>
              <a:t>a</a:t>
            </a:r>
            <a:r>
              <a:rPr sz="2400" spc="9" dirty="0">
                <a:solidFill>
                  <a:srgbClr val="404040"/>
                </a:solidFill>
                <a:latin typeface="Trebuchet MS"/>
                <a:cs typeface="Trebuchet MS"/>
              </a:rPr>
              <a:t>c</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a:t>
            </a:r>
            <a:r>
              <a:rPr sz="2400" spc="4" dirty="0">
                <a:solidFill>
                  <a:srgbClr val="404040"/>
                </a:solidFill>
                <a:latin typeface="Trebuchet MS"/>
                <a:cs typeface="Trebuchet MS"/>
              </a:rPr>
              <a:t>it</a:t>
            </a:r>
            <a:r>
              <a:rPr sz="2400" spc="9" dirty="0">
                <a:solidFill>
                  <a:srgbClr val="404040"/>
                </a:solidFill>
                <a:latin typeface="Trebuchet MS"/>
                <a:cs typeface="Trebuchet MS"/>
              </a:rPr>
              <a:t>i</a:t>
            </a:r>
            <a:r>
              <a:rPr sz="2400" spc="4" dirty="0">
                <a:solidFill>
                  <a:srgbClr val="404040"/>
                </a:solidFill>
                <a:latin typeface="Trebuchet MS"/>
                <a:cs typeface="Trebuchet MS"/>
              </a:rPr>
              <a:t>e</a:t>
            </a:r>
            <a:r>
              <a:rPr sz="2400" spc="0" dirty="0">
                <a:solidFill>
                  <a:srgbClr val="404040"/>
                </a:solidFill>
                <a:latin typeface="Trebuchet MS"/>
                <a:cs typeface="Trebuchet MS"/>
              </a:rPr>
              <a:t>s</a:t>
            </a:r>
            <a:r>
              <a:rPr sz="2400" spc="-59" dirty="0">
                <a:solidFill>
                  <a:srgbClr val="404040"/>
                </a:solidFill>
                <a:latin typeface="Trebuchet MS"/>
                <a:cs typeface="Trebuchet MS"/>
              </a:rPr>
              <a:t> </a:t>
            </a:r>
            <a:r>
              <a:rPr sz="2400" spc="0" dirty="0">
                <a:solidFill>
                  <a:srgbClr val="404040"/>
                </a:solidFill>
                <a:latin typeface="Trebuchet MS"/>
                <a:cs typeface="Trebuchet MS"/>
              </a:rPr>
              <a:t>b</a:t>
            </a:r>
            <a:r>
              <a:rPr sz="2400" spc="14" dirty="0">
                <a:solidFill>
                  <a:srgbClr val="404040"/>
                </a:solidFill>
                <a:latin typeface="Trebuchet MS"/>
                <a:cs typeface="Trebuchet MS"/>
              </a:rPr>
              <a:t>e</a:t>
            </a:r>
            <a:r>
              <a:rPr sz="2400" spc="0" dirty="0">
                <a:solidFill>
                  <a:srgbClr val="404040"/>
                </a:solidFill>
                <a:latin typeface="Trebuchet MS"/>
                <a:cs typeface="Trebuchet MS"/>
              </a:rPr>
              <a:t>fore</a:t>
            </a:r>
            <a:r>
              <a:rPr sz="2400" spc="-9" dirty="0">
                <a:solidFill>
                  <a:srgbClr val="404040"/>
                </a:solidFill>
                <a:latin typeface="Trebuchet MS"/>
                <a:cs typeface="Trebuchet MS"/>
              </a:rPr>
              <a:t> </a:t>
            </a:r>
            <a:r>
              <a:rPr sz="2400" spc="0" dirty="0">
                <a:solidFill>
                  <a:srgbClr val="404040"/>
                </a:solidFill>
                <a:latin typeface="Trebuchet MS"/>
                <a:cs typeface="Trebuchet MS"/>
              </a:rPr>
              <a:t>p</a:t>
            </a:r>
            <a:r>
              <a:rPr sz="2400" spc="4" dirty="0">
                <a:solidFill>
                  <a:srgbClr val="404040"/>
                </a:solidFill>
                <a:latin typeface="Trebuchet MS"/>
                <a:cs typeface="Trebuchet MS"/>
              </a:rPr>
              <a:t>r</a:t>
            </a:r>
            <a:r>
              <a:rPr sz="2400" spc="0" dirty="0">
                <a:solidFill>
                  <a:srgbClr val="404040"/>
                </a:solidFill>
                <a:latin typeface="Trebuchet MS"/>
                <a:cs typeface="Trebuchet MS"/>
              </a:rPr>
              <a:t>o</a:t>
            </a:r>
            <a:r>
              <a:rPr sz="2400" spc="14" dirty="0">
                <a:solidFill>
                  <a:srgbClr val="404040"/>
                </a:solidFill>
                <a:latin typeface="Trebuchet MS"/>
                <a:cs typeface="Trebuchet MS"/>
              </a:rPr>
              <a:t>c</a:t>
            </a:r>
            <a:r>
              <a:rPr sz="2400" spc="4" dirty="0">
                <a:solidFill>
                  <a:srgbClr val="404040"/>
                </a:solidFill>
                <a:latin typeface="Trebuchet MS"/>
                <a:cs typeface="Trebuchet MS"/>
              </a:rPr>
              <a:t>ee</a:t>
            </a:r>
            <a:r>
              <a:rPr sz="2400" spc="0" dirty="0">
                <a:solidFill>
                  <a:srgbClr val="404040"/>
                </a:solidFill>
                <a:latin typeface="Trebuchet MS"/>
                <a:cs typeface="Trebuchet MS"/>
              </a:rPr>
              <a:t>d</a:t>
            </a:r>
            <a:r>
              <a:rPr sz="2400" spc="14" dirty="0">
                <a:solidFill>
                  <a:srgbClr val="404040"/>
                </a:solidFill>
                <a:latin typeface="Trebuchet MS"/>
                <a:cs typeface="Trebuchet MS"/>
              </a:rPr>
              <a:t>i</a:t>
            </a:r>
            <a:r>
              <a:rPr sz="2400" spc="4" dirty="0">
                <a:solidFill>
                  <a:srgbClr val="404040"/>
                </a:solidFill>
                <a:latin typeface="Trebuchet MS"/>
                <a:cs typeface="Trebuchet MS"/>
              </a:rPr>
              <a:t>n</a:t>
            </a:r>
            <a:r>
              <a:rPr sz="2400" spc="0" dirty="0">
                <a:solidFill>
                  <a:srgbClr val="404040"/>
                </a:solidFill>
                <a:latin typeface="Trebuchet MS"/>
                <a:cs typeface="Trebuchet MS"/>
              </a:rPr>
              <a:t>g</a:t>
            </a:r>
            <a:r>
              <a:rPr sz="2400" spc="-79" dirty="0">
                <a:solidFill>
                  <a:srgbClr val="404040"/>
                </a:solidFill>
                <a:latin typeface="Trebuchet MS"/>
                <a:cs typeface="Trebuchet MS"/>
              </a:rPr>
              <a:t> </a:t>
            </a:r>
            <a:r>
              <a:rPr sz="2400" spc="4" dirty="0">
                <a:solidFill>
                  <a:srgbClr val="404040"/>
                </a:solidFill>
                <a:latin typeface="Trebuchet MS"/>
                <a:cs typeface="Trebuchet MS"/>
              </a:rPr>
              <a:t>t</a:t>
            </a:r>
            <a:r>
              <a:rPr sz="2400" spc="0" dirty="0">
                <a:solidFill>
                  <a:srgbClr val="404040"/>
                </a:solidFill>
                <a:latin typeface="Trebuchet MS"/>
                <a:cs typeface="Trebuchet MS"/>
              </a:rPr>
              <a:t>o </a:t>
            </a:r>
            <a:r>
              <a:rPr sz="2400" spc="9" dirty="0">
                <a:solidFill>
                  <a:srgbClr val="404040"/>
                </a:solidFill>
                <a:latin typeface="Trebuchet MS"/>
                <a:cs typeface="Trebuchet MS"/>
              </a:rPr>
              <a:t>t</a:t>
            </a:r>
            <a:r>
              <a:rPr sz="2400" spc="4" dirty="0">
                <a:solidFill>
                  <a:srgbClr val="404040"/>
                </a:solidFill>
                <a:latin typeface="Trebuchet MS"/>
                <a:cs typeface="Trebuchet MS"/>
              </a:rPr>
              <a:t>h</a:t>
            </a:r>
            <a:r>
              <a:rPr sz="2400" spc="0" dirty="0">
                <a:solidFill>
                  <a:srgbClr val="404040"/>
                </a:solidFill>
                <a:latin typeface="Trebuchet MS"/>
                <a:cs typeface="Trebuchet MS"/>
              </a:rPr>
              <a:t>e</a:t>
            </a:r>
            <a:r>
              <a:rPr sz="2400" spc="-19" dirty="0">
                <a:solidFill>
                  <a:srgbClr val="404040"/>
                </a:solidFill>
                <a:latin typeface="Trebuchet MS"/>
                <a:cs typeface="Trebuchet MS"/>
              </a:rPr>
              <a:t> </a:t>
            </a:r>
            <a:r>
              <a:rPr sz="2400" spc="4" dirty="0">
                <a:solidFill>
                  <a:srgbClr val="404040"/>
                </a:solidFill>
                <a:latin typeface="Trebuchet MS"/>
                <a:cs typeface="Trebuchet MS"/>
              </a:rPr>
              <a:t>ne</a:t>
            </a:r>
            <a:r>
              <a:rPr sz="2400" spc="0" dirty="0">
                <a:solidFill>
                  <a:srgbClr val="404040"/>
                </a:solidFill>
                <a:latin typeface="Trebuchet MS"/>
                <a:cs typeface="Trebuchet MS"/>
              </a:rPr>
              <a:t>xt.</a:t>
            </a:r>
            <a:endParaRPr sz="2400" dirty="0">
              <a:latin typeface="Trebuchet MS"/>
              <a:cs typeface="Trebuchet MS"/>
            </a:endParaRPr>
          </a:p>
        </p:txBody>
      </p:sp>
      <p:sp>
        <p:nvSpPr>
          <p:cNvPr id="15" name="object 15"/>
          <p:cNvSpPr txBox="1"/>
          <p:nvPr/>
        </p:nvSpPr>
        <p:spPr>
          <a:xfrm>
            <a:off x="3526282" y="3946195"/>
            <a:ext cx="966992"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Pla</a:t>
            </a:r>
            <a:r>
              <a:rPr sz="1800" b="1" spc="-9" dirty="0">
                <a:latin typeface="Trebuchet MS"/>
                <a:cs typeface="Trebuchet MS"/>
              </a:rPr>
              <a:t>n</a:t>
            </a:r>
            <a:r>
              <a:rPr sz="1800" b="1" spc="-4" dirty="0">
                <a:latin typeface="Trebuchet MS"/>
                <a:cs typeface="Trebuchet MS"/>
              </a:rPr>
              <a:t>n</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14" name="object 14"/>
          <p:cNvSpPr txBox="1"/>
          <p:nvPr/>
        </p:nvSpPr>
        <p:spPr>
          <a:xfrm>
            <a:off x="5224653" y="3946195"/>
            <a:ext cx="1007987" cy="254000"/>
          </a:xfrm>
          <a:prstGeom prst="rect">
            <a:avLst/>
          </a:prstGeom>
        </p:spPr>
        <p:txBody>
          <a:bodyPr wrap="square" lIns="0" tIns="0" rIns="0" bIns="0" rtlCol="0">
            <a:noAutofit/>
          </a:bodyPr>
          <a:lstStyle/>
          <a:p>
            <a:pPr marL="12700">
              <a:lnSpc>
                <a:spcPts val="1955"/>
              </a:lnSpc>
              <a:spcBef>
                <a:spcPts val="97"/>
              </a:spcBef>
            </a:pPr>
            <a:r>
              <a:rPr sz="1800" b="1" spc="4" dirty="0">
                <a:latin typeface="Trebuchet MS"/>
                <a:cs typeface="Trebuchet MS"/>
              </a:rPr>
              <a:t>M</a:t>
            </a:r>
            <a:r>
              <a:rPr sz="1800" b="1" spc="-9" dirty="0">
                <a:latin typeface="Trebuchet MS"/>
                <a:cs typeface="Trebuchet MS"/>
              </a:rPr>
              <a:t>o</a:t>
            </a:r>
            <a:r>
              <a:rPr sz="1800" b="1" spc="9" dirty="0">
                <a:latin typeface="Trebuchet MS"/>
                <a:cs typeface="Trebuchet MS"/>
              </a:rPr>
              <a:t>d</a:t>
            </a:r>
            <a:r>
              <a:rPr sz="1800" b="1" spc="0" dirty="0">
                <a:latin typeface="Trebuchet MS"/>
                <a:cs typeface="Trebuchet MS"/>
              </a:rPr>
              <a:t>el</a:t>
            </a:r>
            <a:r>
              <a:rPr sz="1800" b="1" spc="-14" dirty="0">
                <a:latin typeface="Trebuchet MS"/>
                <a:cs typeface="Trebuchet MS"/>
              </a:rPr>
              <a:t>i</a:t>
            </a:r>
            <a:r>
              <a:rPr sz="1800" b="1" spc="0" dirty="0">
                <a:latin typeface="Trebuchet MS"/>
                <a:cs typeface="Trebuchet MS"/>
              </a:rPr>
              <a:t>ng</a:t>
            </a:r>
            <a:endParaRPr sz="1800">
              <a:latin typeface="Trebuchet MS"/>
              <a:cs typeface="Trebuchet MS"/>
            </a:endParaRPr>
          </a:p>
        </p:txBody>
      </p:sp>
      <p:sp>
        <p:nvSpPr>
          <p:cNvPr id="13" name="object 13"/>
          <p:cNvSpPr txBox="1"/>
          <p:nvPr/>
        </p:nvSpPr>
        <p:spPr>
          <a:xfrm>
            <a:off x="8970645" y="3952680"/>
            <a:ext cx="1339195" cy="254304"/>
          </a:xfrm>
          <a:prstGeom prst="rect">
            <a:avLst/>
          </a:prstGeom>
        </p:spPr>
        <p:txBody>
          <a:bodyPr wrap="square" lIns="0" tIns="0" rIns="0" bIns="0" rtlCol="0">
            <a:noAutofit/>
          </a:bodyPr>
          <a:lstStyle/>
          <a:p>
            <a:pPr marL="12700">
              <a:lnSpc>
                <a:spcPts val="1955"/>
              </a:lnSpc>
              <a:spcBef>
                <a:spcPts val="97"/>
              </a:spcBef>
            </a:pPr>
            <a:r>
              <a:rPr sz="1800" b="1" spc="-4" dirty="0">
                <a:latin typeface="Trebuchet MS"/>
                <a:cs typeface="Trebuchet MS"/>
              </a:rPr>
              <a:t>D</a:t>
            </a:r>
            <a:r>
              <a:rPr sz="1800" b="1" spc="0" dirty="0">
                <a:latin typeface="Trebuchet MS"/>
                <a:cs typeface="Trebuchet MS"/>
              </a:rPr>
              <a:t>epl</a:t>
            </a:r>
            <a:r>
              <a:rPr sz="1800" b="1" spc="-14" dirty="0">
                <a:latin typeface="Trebuchet MS"/>
                <a:cs typeface="Trebuchet MS"/>
              </a:rPr>
              <a:t>o</a:t>
            </a:r>
            <a:r>
              <a:rPr sz="1800" b="1" spc="0" dirty="0">
                <a:latin typeface="Trebuchet MS"/>
                <a:cs typeface="Trebuchet MS"/>
              </a:rPr>
              <a:t>y</a:t>
            </a:r>
            <a:r>
              <a:rPr sz="1800" b="1" spc="-14" dirty="0">
                <a:latin typeface="Trebuchet MS"/>
                <a:cs typeface="Trebuchet MS"/>
              </a:rPr>
              <a:t>m</a:t>
            </a:r>
            <a:r>
              <a:rPr sz="1800" b="1" spc="0" dirty="0">
                <a:latin typeface="Trebuchet MS"/>
                <a:cs typeface="Trebuchet MS"/>
              </a:rPr>
              <a:t>e</a:t>
            </a:r>
            <a:r>
              <a:rPr sz="1800" b="1" spc="-14" dirty="0">
                <a:latin typeface="Trebuchet MS"/>
                <a:cs typeface="Trebuchet MS"/>
              </a:rPr>
              <a:t>n</a:t>
            </a:r>
            <a:r>
              <a:rPr sz="1800" b="1" spc="0" dirty="0">
                <a:latin typeface="Trebuchet MS"/>
                <a:cs typeface="Trebuchet MS"/>
              </a:rPr>
              <a:t>t</a:t>
            </a:r>
            <a:endParaRPr sz="1800">
              <a:latin typeface="Trebuchet MS"/>
              <a:cs typeface="Trebuchet MS"/>
            </a:endParaRPr>
          </a:p>
        </p:txBody>
      </p:sp>
      <p:sp>
        <p:nvSpPr>
          <p:cNvPr id="12" name="object 12"/>
          <p:cNvSpPr txBox="1"/>
          <p:nvPr/>
        </p:nvSpPr>
        <p:spPr>
          <a:xfrm>
            <a:off x="6865366" y="3959411"/>
            <a:ext cx="1420879" cy="254304"/>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4" dirty="0">
                <a:latin typeface="Trebuchet MS"/>
                <a:cs typeface="Trebuchet MS"/>
              </a:rPr>
              <a:t>o</a:t>
            </a:r>
            <a:r>
              <a:rPr sz="1800" b="1" spc="0" dirty="0">
                <a:latin typeface="Trebuchet MS"/>
                <a:cs typeface="Trebuchet MS"/>
              </a:rPr>
              <a:t>n</a:t>
            </a:r>
            <a:r>
              <a:rPr sz="1800" b="1" spc="-14" dirty="0">
                <a:latin typeface="Trebuchet MS"/>
                <a:cs typeface="Trebuchet MS"/>
              </a:rPr>
              <a:t>s</a:t>
            </a:r>
            <a:r>
              <a:rPr sz="1800" b="1" spc="4" dirty="0">
                <a:latin typeface="Trebuchet MS"/>
                <a:cs typeface="Trebuchet MS"/>
              </a:rPr>
              <a:t>t</a:t>
            </a:r>
            <a:r>
              <a:rPr sz="1800" b="1" spc="0" dirty="0">
                <a:latin typeface="Trebuchet MS"/>
                <a:cs typeface="Trebuchet MS"/>
              </a:rPr>
              <a:t>r</a:t>
            </a:r>
            <a:r>
              <a:rPr sz="1800" b="1" spc="-9" dirty="0">
                <a:latin typeface="Trebuchet MS"/>
                <a:cs typeface="Trebuchet MS"/>
              </a:rPr>
              <a:t>uc</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11" name="object 11"/>
          <p:cNvSpPr txBox="1"/>
          <p:nvPr/>
        </p:nvSpPr>
        <p:spPr>
          <a:xfrm>
            <a:off x="1023924" y="3994463"/>
            <a:ext cx="1712504" cy="254304"/>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a:t>
            </a:r>
            <a:r>
              <a:rPr sz="1800" b="1" spc="-14" dirty="0">
                <a:latin typeface="Trebuchet MS"/>
                <a:cs typeface="Trebuchet MS"/>
              </a:rPr>
              <a:t>mm</a:t>
            </a:r>
            <a:r>
              <a:rPr sz="1800" b="1" spc="-9" dirty="0">
                <a:latin typeface="Trebuchet MS"/>
                <a:cs typeface="Trebuchet MS"/>
              </a:rPr>
              <a:t>unic</a:t>
            </a:r>
            <a:r>
              <a:rPr sz="1800" b="1" spc="0" dirty="0">
                <a:latin typeface="Trebuchet MS"/>
                <a:cs typeface="Trebuchet MS"/>
              </a:rPr>
              <a:t>a</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10" name="object 10"/>
          <p:cNvSpPr txBox="1"/>
          <p:nvPr/>
        </p:nvSpPr>
        <p:spPr>
          <a:xfrm>
            <a:off x="8391144" y="4261104"/>
            <a:ext cx="198374" cy="748411"/>
          </a:xfrm>
          <a:prstGeom prst="rect">
            <a:avLst/>
          </a:prstGeom>
        </p:spPr>
        <p:txBody>
          <a:bodyPr wrap="square" lIns="0" tIns="0" rIns="0" bIns="0" rtlCol="0">
            <a:noAutofit/>
          </a:bodyPr>
          <a:lstStyle/>
          <a:p>
            <a:pPr marL="25400">
              <a:lnSpc>
                <a:spcPts val="1000"/>
              </a:lnSpc>
            </a:pPr>
            <a:endParaRPr sz="1000"/>
          </a:p>
        </p:txBody>
      </p:sp>
      <p:sp>
        <p:nvSpPr>
          <p:cNvPr id="9" name="object 9"/>
          <p:cNvSpPr txBox="1"/>
          <p:nvPr/>
        </p:nvSpPr>
        <p:spPr>
          <a:xfrm>
            <a:off x="4974335" y="4261104"/>
            <a:ext cx="107315" cy="390144"/>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5081651" y="4261104"/>
            <a:ext cx="771016" cy="390144"/>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6336792" y="4261104"/>
            <a:ext cx="192786" cy="390652"/>
          </a:xfrm>
          <a:prstGeom prst="rect">
            <a:avLst/>
          </a:prstGeom>
        </p:spPr>
        <p:txBody>
          <a:bodyPr wrap="square" lIns="0" tIns="0" rIns="0" bIns="0" rtlCol="0">
            <a:noAutofit/>
          </a:bodyPr>
          <a:lstStyle/>
          <a:p>
            <a:pPr marL="25400">
              <a:lnSpc>
                <a:spcPts val="1000"/>
              </a:lnSpc>
            </a:pPr>
            <a:endParaRPr sz="1000"/>
          </a:p>
        </p:txBody>
      </p:sp>
      <p:sp>
        <p:nvSpPr>
          <p:cNvPr id="6" name="object 6"/>
          <p:cNvSpPr txBox="1"/>
          <p:nvPr/>
        </p:nvSpPr>
        <p:spPr>
          <a:xfrm>
            <a:off x="4572000" y="4261104"/>
            <a:ext cx="255524" cy="390652"/>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515112" y="4261104"/>
            <a:ext cx="291922" cy="390144"/>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807034" y="4261104"/>
            <a:ext cx="950899" cy="390144"/>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313944" y="4184904"/>
            <a:ext cx="481571" cy="80772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795515" y="4184904"/>
            <a:ext cx="3198380" cy="807719"/>
          </a:xfrm>
          <a:prstGeom prst="rect">
            <a:avLst/>
          </a:prstGeom>
        </p:spPr>
        <p:txBody>
          <a:bodyPr wrap="square" lIns="0" tIns="0" rIns="0" bIns="0" rtlCol="0">
            <a:noAutofit/>
          </a:bodyPr>
          <a:lstStyle/>
          <a:p>
            <a:pPr marL="25400">
              <a:lnSpc>
                <a:spcPts val="1000"/>
              </a:lnSpc>
            </a:pP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grpId="0" nodeType="withEffect" nodePh="1">
                                  <p:stCondLst>
                                    <p:cond delay="0"/>
                                  </p:stCondLst>
                                  <p:endCondLst>
                                    <p:cond evt="begin" delay="0">
                                      <p:tn val="85"/>
                                    </p:cond>
                                  </p:endCondLst>
                                  <p:childTnLst>
                                    <p:set>
                                      <p:cBhvr>
                                        <p:cTn id="86" dur="1" fill="hold">
                                          <p:stCondLst>
                                            <p:cond delay="0"/>
                                          </p:stCondLst>
                                        </p:cTn>
                                        <p:tgtEl>
                                          <p:spTgt spid="10"/>
                                        </p:tgtEl>
                                        <p:attrNameLst>
                                          <p:attrName>style.visibility</p:attrName>
                                        </p:attrNameLst>
                                      </p:cBhvr>
                                      <p:to>
                                        <p:strVal val="visible"/>
                                      </p:to>
                                    </p:set>
                                  </p:childTnLst>
                                </p:cTn>
                              </p:par>
                              <p:par>
                                <p:cTn id="87" presetID="1" presetClass="entr" presetSubtype="0" fill="hold" grpId="0" nodeType="withEffect" nodePh="1">
                                  <p:stCondLst>
                                    <p:cond delay="0"/>
                                  </p:stCondLst>
                                  <p:endCondLst>
                                    <p:cond evt="begin" delay="0">
                                      <p:tn val="87"/>
                                    </p:cond>
                                  </p:end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nodePh="1">
                                  <p:stCondLst>
                                    <p:cond delay="0"/>
                                  </p:stCondLst>
                                  <p:endCondLst>
                                    <p:cond evt="begin" delay="0">
                                      <p:tn val="89"/>
                                    </p:cond>
                                  </p:endCondLst>
                                  <p:childTnLst>
                                    <p:set>
                                      <p:cBhvr>
                                        <p:cTn id="90" dur="1" fill="hold">
                                          <p:stCondLst>
                                            <p:cond delay="0"/>
                                          </p:stCondLst>
                                        </p:cTn>
                                        <p:tgtEl>
                                          <p:spTgt spid="8"/>
                                        </p:tgtEl>
                                        <p:attrNameLst>
                                          <p:attrName>style.visibility</p:attrName>
                                        </p:attrNameLst>
                                      </p:cBhvr>
                                      <p:to>
                                        <p:strVal val="visible"/>
                                      </p:to>
                                    </p:set>
                                  </p:childTnLst>
                                </p:cTn>
                              </p:par>
                              <p:par>
                                <p:cTn id="91" presetID="1" presetClass="entr" presetSubtype="0" fill="hold" grpId="0" nodeType="withEffect" nodePh="1">
                                  <p:stCondLst>
                                    <p:cond delay="0"/>
                                  </p:stCondLst>
                                  <p:endCondLst>
                                    <p:cond evt="begin" delay="0">
                                      <p:tn val="91"/>
                                    </p:cond>
                                  </p:endCondLst>
                                  <p:childTnLst>
                                    <p:set>
                                      <p:cBhvr>
                                        <p:cTn id="92" dur="1" fill="hold">
                                          <p:stCondLst>
                                            <p:cond delay="0"/>
                                          </p:stCondLst>
                                        </p:cTn>
                                        <p:tgtEl>
                                          <p:spTgt spid="7"/>
                                        </p:tgtEl>
                                        <p:attrNameLst>
                                          <p:attrName>style.visibility</p:attrName>
                                        </p:attrNameLst>
                                      </p:cBhvr>
                                      <p:to>
                                        <p:strVal val="visible"/>
                                      </p:to>
                                    </p:set>
                                  </p:childTnLst>
                                </p:cTn>
                              </p:par>
                              <p:par>
                                <p:cTn id="93" presetID="1" presetClass="entr" presetSubtype="0" fill="hold" grpId="0" nodeType="withEffect" nodePh="1">
                                  <p:stCondLst>
                                    <p:cond delay="0"/>
                                  </p:stCondLst>
                                  <p:endCondLst>
                                    <p:cond evt="begin" delay="0">
                                      <p:tn val="93"/>
                                    </p:cond>
                                  </p:endCondLst>
                                  <p:childTnLst>
                                    <p:set>
                                      <p:cBhvr>
                                        <p:cTn id="94" dur="1" fill="hold">
                                          <p:stCondLst>
                                            <p:cond delay="0"/>
                                          </p:stCondLst>
                                        </p:cTn>
                                        <p:tgtEl>
                                          <p:spTgt spid="6"/>
                                        </p:tgtEl>
                                        <p:attrNameLst>
                                          <p:attrName>style.visibility</p:attrName>
                                        </p:attrNameLst>
                                      </p:cBhvr>
                                      <p:to>
                                        <p:strVal val="visible"/>
                                      </p:to>
                                    </p:set>
                                  </p:childTnLst>
                                </p:cTn>
                              </p:par>
                              <p:par>
                                <p:cTn id="95" presetID="1" presetClass="entr" presetSubtype="0" fill="hold" grpId="0" nodeType="withEffect" nodePh="1">
                                  <p:stCondLst>
                                    <p:cond delay="0"/>
                                  </p:stCondLst>
                                  <p:endCondLst>
                                    <p:cond evt="begin" delay="0">
                                      <p:tn val="95"/>
                                    </p:cond>
                                  </p:endCondLst>
                                  <p:childTnLst>
                                    <p:set>
                                      <p:cBhvr>
                                        <p:cTn id="96" dur="1" fill="hold">
                                          <p:stCondLst>
                                            <p:cond delay="0"/>
                                          </p:stCondLst>
                                        </p:cTn>
                                        <p:tgtEl>
                                          <p:spTgt spid="5"/>
                                        </p:tgtEl>
                                        <p:attrNameLst>
                                          <p:attrName>style.visibility</p:attrName>
                                        </p:attrNameLst>
                                      </p:cBhvr>
                                      <p:to>
                                        <p:strVal val="visible"/>
                                      </p:to>
                                    </p:set>
                                  </p:childTnLst>
                                </p:cTn>
                              </p:par>
                              <p:par>
                                <p:cTn id="97" presetID="1" presetClass="entr" presetSubtype="0" fill="hold" grpId="0" nodeType="withEffect" nodePh="1">
                                  <p:stCondLst>
                                    <p:cond delay="0"/>
                                  </p:stCondLst>
                                  <p:endCondLst>
                                    <p:cond evt="begin" delay="0">
                                      <p:tn val="97"/>
                                    </p:cond>
                                  </p:endCondLst>
                                  <p:childTnLst>
                                    <p:set>
                                      <p:cBhvr>
                                        <p:cTn id="98" dur="1" fill="hold">
                                          <p:stCondLst>
                                            <p:cond delay="0"/>
                                          </p:stCondLst>
                                        </p:cTn>
                                        <p:tgtEl>
                                          <p:spTgt spid="4"/>
                                        </p:tgtEl>
                                        <p:attrNameLst>
                                          <p:attrName>style.visibility</p:attrName>
                                        </p:attrNameLst>
                                      </p:cBhvr>
                                      <p:to>
                                        <p:strVal val="visible"/>
                                      </p:to>
                                    </p:set>
                                  </p:childTnLst>
                                </p:cTn>
                              </p:par>
                              <p:par>
                                <p:cTn id="99" presetID="1" presetClass="entr" presetSubtype="0" fill="hold" grpId="0" nodeType="withEffect" nodePh="1">
                                  <p:stCondLst>
                                    <p:cond delay="0"/>
                                  </p:stCondLst>
                                  <p:endCondLst>
                                    <p:cond evt="begin" delay="0">
                                      <p:tn val="99"/>
                                    </p:cond>
                                  </p:endCondLst>
                                  <p:childTnLst>
                                    <p:set>
                                      <p:cBhvr>
                                        <p:cTn id="100" dur="1" fill="hold">
                                          <p:stCondLst>
                                            <p:cond delay="0"/>
                                          </p:stCondLst>
                                        </p:cTn>
                                        <p:tgtEl>
                                          <p:spTgt spid="3"/>
                                        </p:tgtEl>
                                        <p:attrNameLst>
                                          <p:attrName>style.visibility</p:attrName>
                                        </p:attrNameLst>
                                      </p:cBhvr>
                                      <p:to>
                                        <p:strVal val="visible"/>
                                      </p:to>
                                    </p:set>
                                  </p:childTnLst>
                                </p:cTn>
                              </p:par>
                              <p:par>
                                <p:cTn id="101" presetID="1" presetClass="entr" presetSubtype="0" fill="hold" grpId="0" nodeType="withEffect" nodePh="1">
                                  <p:stCondLst>
                                    <p:cond delay="0"/>
                                  </p:stCondLst>
                                  <p:endCondLst>
                                    <p:cond evt="begin" delay="0">
                                      <p:tn val="101"/>
                                    </p:cond>
                                  </p:endCondLst>
                                  <p:childTnLst>
                                    <p:set>
                                      <p:cBhvr>
                                        <p:cTn id="10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18" grpId="0" animBg="1"/>
      <p:bldP spid="15" grpId="0"/>
      <p:bldP spid="14" grpId="0"/>
      <p:bldP spid="13" grpId="0"/>
      <p:bldP spid="12" grpId="0"/>
      <p:bldP spid="11" grpId="0"/>
      <p:bldP spid="10" grpId="0"/>
      <p:bldP spid="9" grpId="0"/>
      <p:bldP spid="8" grpId="0"/>
      <p:bldP spid="7" grpId="0"/>
      <p:bldP spid="6" grpId="0"/>
      <p:bldP spid="5" grpId="0"/>
      <p:bldP spid="4" grpId="0"/>
      <p:bldP spid="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6196584" y="4636008"/>
            <a:ext cx="1984247" cy="512064"/>
          </a:xfrm>
          <a:custGeom>
            <a:avLst/>
            <a:gdLst/>
            <a:ahLst/>
            <a:cxnLst/>
            <a:rect l="l" t="t" r="r" b="b"/>
            <a:pathLst>
              <a:path w="1984247" h="512064">
                <a:moveTo>
                  <a:pt x="0" y="85344"/>
                </a:moveTo>
                <a:lnTo>
                  <a:pt x="0" y="426720"/>
                </a:lnTo>
                <a:lnTo>
                  <a:pt x="317" y="434129"/>
                </a:lnTo>
                <a:lnTo>
                  <a:pt x="14116" y="473735"/>
                </a:lnTo>
                <a:lnTo>
                  <a:pt x="44303" y="501558"/>
                </a:lnTo>
                <a:lnTo>
                  <a:pt x="85343" y="512064"/>
                </a:lnTo>
                <a:lnTo>
                  <a:pt x="1898904" y="512064"/>
                </a:lnTo>
                <a:lnTo>
                  <a:pt x="1945919" y="497947"/>
                </a:lnTo>
                <a:lnTo>
                  <a:pt x="1973742" y="467760"/>
                </a:lnTo>
                <a:lnTo>
                  <a:pt x="1984247" y="426720"/>
                </a:lnTo>
                <a:lnTo>
                  <a:pt x="1984247" y="85344"/>
                </a:lnTo>
                <a:lnTo>
                  <a:pt x="1970131" y="38328"/>
                </a:lnTo>
                <a:lnTo>
                  <a:pt x="1939944" y="10505"/>
                </a:lnTo>
                <a:lnTo>
                  <a:pt x="1898904" y="0"/>
                </a:lnTo>
                <a:lnTo>
                  <a:pt x="85343" y="0"/>
                </a:lnTo>
                <a:lnTo>
                  <a:pt x="38328" y="14116"/>
                </a:lnTo>
                <a:lnTo>
                  <a:pt x="10505" y="44303"/>
                </a:lnTo>
                <a:lnTo>
                  <a:pt x="0" y="85344"/>
                </a:lnTo>
                <a:close/>
              </a:path>
            </a:pathLst>
          </a:custGeom>
          <a:solidFill>
            <a:srgbClr val="F495CA"/>
          </a:solidFill>
        </p:spPr>
        <p:txBody>
          <a:bodyPr wrap="square" lIns="0" tIns="0" rIns="0" bIns="0" rtlCol="0">
            <a:noAutofit/>
          </a:bodyPr>
          <a:lstStyle/>
          <a:p>
            <a:endParaRPr/>
          </a:p>
        </p:txBody>
      </p:sp>
      <p:sp>
        <p:nvSpPr>
          <p:cNvPr id="25" name="object 25"/>
          <p:cNvSpPr/>
          <p:nvPr/>
        </p:nvSpPr>
        <p:spPr>
          <a:xfrm>
            <a:off x="6196584" y="4636008"/>
            <a:ext cx="1984247" cy="512064"/>
          </a:xfrm>
          <a:custGeom>
            <a:avLst/>
            <a:gdLst/>
            <a:ahLst/>
            <a:cxnLst/>
            <a:rect l="l" t="t" r="r" b="b"/>
            <a:pathLst>
              <a:path w="1984247" h="512064">
                <a:moveTo>
                  <a:pt x="0" y="85344"/>
                </a:moveTo>
                <a:lnTo>
                  <a:pt x="10505" y="44303"/>
                </a:lnTo>
                <a:lnTo>
                  <a:pt x="38328" y="14116"/>
                </a:lnTo>
                <a:lnTo>
                  <a:pt x="77934" y="317"/>
                </a:lnTo>
                <a:lnTo>
                  <a:pt x="85343" y="0"/>
                </a:lnTo>
                <a:lnTo>
                  <a:pt x="1898904" y="0"/>
                </a:lnTo>
                <a:lnTo>
                  <a:pt x="1939944" y="10505"/>
                </a:lnTo>
                <a:lnTo>
                  <a:pt x="1970131" y="38328"/>
                </a:lnTo>
                <a:lnTo>
                  <a:pt x="1983930" y="77934"/>
                </a:lnTo>
                <a:lnTo>
                  <a:pt x="1984247" y="85344"/>
                </a:lnTo>
                <a:lnTo>
                  <a:pt x="1984247" y="426720"/>
                </a:lnTo>
                <a:lnTo>
                  <a:pt x="1973742" y="467760"/>
                </a:lnTo>
                <a:lnTo>
                  <a:pt x="1945919" y="497947"/>
                </a:lnTo>
                <a:lnTo>
                  <a:pt x="1906313" y="511746"/>
                </a:lnTo>
                <a:lnTo>
                  <a:pt x="1898904" y="512064"/>
                </a:lnTo>
                <a:lnTo>
                  <a:pt x="85343" y="512064"/>
                </a:lnTo>
                <a:lnTo>
                  <a:pt x="44303" y="501558"/>
                </a:lnTo>
                <a:lnTo>
                  <a:pt x="14116" y="473735"/>
                </a:lnTo>
                <a:lnTo>
                  <a:pt x="317" y="434129"/>
                </a:lnTo>
                <a:lnTo>
                  <a:pt x="0" y="426720"/>
                </a:lnTo>
                <a:lnTo>
                  <a:pt x="0" y="85344"/>
                </a:lnTo>
                <a:close/>
              </a:path>
            </a:pathLst>
          </a:custGeom>
          <a:ln w="18288">
            <a:solidFill>
              <a:srgbClr val="B36C94"/>
            </a:solidFill>
          </a:ln>
        </p:spPr>
        <p:txBody>
          <a:bodyPr wrap="square" lIns="0" tIns="0" rIns="0" bIns="0" rtlCol="0">
            <a:noAutofit/>
          </a:bodyPr>
          <a:lstStyle/>
          <a:p>
            <a:endParaRPr/>
          </a:p>
        </p:txBody>
      </p:sp>
      <p:sp>
        <p:nvSpPr>
          <p:cNvPr id="26" name="object 26"/>
          <p:cNvSpPr/>
          <p:nvPr/>
        </p:nvSpPr>
        <p:spPr>
          <a:xfrm>
            <a:off x="1335024" y="3742944"/>
            <a:ext cx="2026920" cy="512063"/>
          </a:xfrm>
          <a:custGeom>
            <a:avLst/>
            <a:gdLst/>
            <a:ahLst/>
            <a:cxnLst/>
            <a:rect l="l" t="t" r="r" b="b"/>
            <a:pathLst>
              <a:path w="2026920" h="512063">
                <a:moveTo>
                  <a:pt x="0" y="85343"/>
                </a:moveTo>
                <a:lnTo>
                  <a:pt x="0" y="426719"/>
                </a:lnTo>
                <a:lnTo>
                  <a:pt x="317" y="434129"/>
                </a:lnTo>
                <a:lnTo>
                  <a:pt x="14116" y="473735"/>
                </a:lnTo>
                <a:lnTo>
                  <a:pt x="44303" y="501558"/>
                </a:lnTo>
                <a:lnTo>
                  <a:pt x="85343" y="512063"/>
                </a:lnTo>
                <a:lnTo>
                  <a:pt x="1941576" y="512063"/>
                </a:lnTo>
                <a:lnTo>
                  <a:pt x="1988591" y="497947"/>
                </a:lnTo>
                <a:lnTo>
                  <a:pt x="2016414" y="467760"/>
                </a:lnTo>
                <a:lnTo>
                  <a:pt x="2026920" y="426719"/>
                </a:lnTo>
                <a:lnTo>
                  <a:pt x="2026920" y="85343"/>
                </a:lnTo>
                <a:lnTo>
                  <a:pt x="2012803" y="38328"/>
                </a:lnTo>
                <a:lnTo>
                  <a:pt x="1982616" y="10505"/>
                </a:lnTo>
                <a:lnTo>
                  <a:pt x="1941576" y="0"/>
                </a:lnTo>
                <a:lnTo>
                  <a:pt x="85343"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27" name="object 27"/>
          <p:cNvSpPr/>
          <p:nvPr/>
        </p:nvSpPr>
        <p:spPr>
          <a:xfrm>
            <a:off x="1335024" y="3742944"/>
            <a:ext cx="2026920" cy="512063"/>
          </a:xfrm>
          <a:custGeom>
            <a:avLst/>
            <a:gdLst/>
            <a:ahLst/>
            <a:cxnLst/>
            <a:rect l="l" t="t" r="r" b="b"/>
            <a:pathLst>
              <a:path w="2026920" h="512063">
                <a:moveTo>
                  <a:pt x="0" y="85343"/>
                </a:moveTo>
                <a:lnTo>
                  <a:pt x="10505" y="44303"/>
                </a:lnTo>
                <a:lnTo>
                  <a:pt x="38328" y="14116"/>
                </a:lnTo>
                <a:lnTo>
                  <a:pt x="77934" y="317"/>
                </a:lnTo>
                <a:lnTo>
                  <a:pt x="85343" y="0"/>
                </a:lnTo>
                <a:lnTo>
                  <a:pt x="1941576" y="0"/>
                </a:lnTo>
                <a:lnTo>
                  <a:pt x="1982616" y="10505"/>
                </a:lnTo>
                <a:lnTo>
                  <a:pt x="2012803" y="38328"/>
                </a:lnTo>
                <a:lnTo>
                  <a:pt x="2026602" y="77934"/>
                </a:lnTo>
                <a:lnTo>
                  <a:pt x="2026920" y="85343"/>
                </a:lnTo>
                <a:lnTo>
                  <a:pt x="2026920" y="426719"/>
                </a:lnTo>
                <a:lnTo>
                  <a:pt x="2016414" y="467760"/>
                </a:lnTo>
                <a:lnTo>
                  <a:pt x="1988591" y="497947"/>
                </a:lnTo>
                <a:lnTo>
                  <a:pt x="1948985" y="511746"/>
                </a:lnTo>
                <a:lnTo>
                  <a:pt x="1941576" y="512063"/>
                </a:lnTo>
                <a:lnTo>
                  <a:pt x="85343"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28" name="object 28"/>
          <p:cNvSpPr/>
          <p:nvPr/>
        </p:nvSpPr>
        <p:spPr>
          <a:xfrm>
            <a:off x="3355594" y="3960876"/>
            <a:ext cx="956563" cy="76200"/>
          </a:xfrm>
          <a:custGeom>
            <a:avLst/>
            <a:gdLst/>
            <a:ahLst/>
            <a:cxnLst/>
            <a:rect l="l" t="t" r="r" b="b"/>
            <a:pathLst>
              <a:path w="956563" h="76200">
                <a:moveTo>
                  <a:pt x="880364" y="31749"/>
                </a:moveTo>
                <a:lnTo>
                  <a:pt x="896619" y="31750"/>
                </a:lnTo>
                <a:lnTo>
                  <a:pt x="899413" y="34671"/>
                </a:lnTo>
                <a:lnTo>
                  <a:pt x="956563" y="38100"/>
                </a:lnTo>
                <a:lnTo>
                  <a:pt x="880363" y="0"/>
                </a:lnTo>
                <a:lnTo>
                  <a:pt x="880364" y="31749"/>
                </a:lnTo>
                <a:close/>
              </a:path>
              <a:path w="956563" h="76200">
                <a:moveTo>
                  <a:pt x="896619" y="44450"/>
                </a:moveTo>
                <a:lnTo>
                  <a:pt x="880363" y="44450"/>
                </a:lnTo>
                <a:lnTo>
                  <a:pt x="880363" y="76200"/>
                </a:lnTo>
                <a:lnTo>
                  <a:pt x="956563" y="38100"/>
                </a:lnTo>
                <a:lnTo>
                  <a:pt x="896619" y="44450"/>
                </a:lnTo>
                <a:close/>
              </a:path>
              <a:path w="956563" h="76200">
                <a:moveTo>
                  <a:pt x="0" y="34543"/>
                </a:moveTo>
                <a:lnTo>
                  <a:pt x="0" y="41656"/>
                </a:lnTo>
                <a:lnTo>
                  <a:pt x="2793" y="44450"/>
                </a:lnTo>
                <a:lnTo>
                  <a:pt x="896619" y="44450"/>
                </a:lnTo>
                <a:lnTo>
                  <a:pt x="899413" y="41656"/>
                </a:lnTo>
                <a:lnTo>
                  <a:pt x="899413" y="38100"/>
                </a:lnTo>
                <a:lnTo>
                  <a:pt x="899413" y="41656"/>
                </a:lnTo>
                <a:lnTo>
                  <a:pt x="896619" y="44450"/>
                </a:lnTo>
                <a:lnTo>
                  <a:pt x="956563" y="38100"/>
                </a:lnTo>
                <a:lnTo>
                  <a:pt x="899413" y="34671"/>
                </a:lnTo>
                <a:lnTo>
                  <a:pt x="896619" y="31750"/>
                </a:lnTo>
                <a:lnTo>
                  <a:pt x="2793" y="31750"/>
                </a:lnTo>
                <a:lnTo>
                  <a:pt x="0" y="34543"/>
                </a:lnTo>
                <a:close/>
              </a:path>
            </a:pathLst>
          </a:custGeom>
          <a:solidFill>
            <a:srgbClr val="000000"/>
          </a:solidFill>
        </p:spPr>
        <p:txBody>
          <a:bodyPr wrap="square" lIns="0" tIns="0" rIns="0" bIns="0" rtlCol="0">
            <a:noAutofit/>
          </a:bodyPr>
          <a:lstStyle/>
          <a:p>
            <a:endParaRPr/>
          </a:p>
        </p:txBody>
      </p:sp>
      <p:sp>
        <p:nvSpPr>
          <p:cNvPr id="29" name="object 29"/>
          <p:cNvSpPr/>
          <p:nvPr/>
        </p:nvSpPr>
        <p:spPr>
          <a:xfrm>
            <a:off x="4312920" y="3742944"/>
            <a:ext cx="2023871" cy="512063"/>
          </a:xfrm>
          <a:custGeom>
            <a:avLst/>
            <a:gdLst/>
            <a:ahLst/>
            <a:cxnLst/>
            <a:rect l="l" t="t" r="r" b="b"/>
            <a:pathLst>
              <a:path w="2023871" h="512063">
                <a:moveTo>
                  <a:pt x="0" y="85343"/>
                </a:moveTo>
                <a:lnTo>
                  <a:pt x="0" y="426719"/>
                </a:lnTo>
                <a:lnTo>
                  <a:pt x="317" y="434129"/>
                </a:lnTo>
                <a:lnTo>
                  <a:pt x="14116" y="473735"/>
                </a:lnTo>
                <a:lnTo>
                  <a:pt x="44303" y="501558"/>
                </a:lnTo>
                <a:lnTo>
                  <a:pt x="85343" y="512063"/>
                </a:lnTo>
                <a:lnTo>
                  <a:pt x="1938527" y="512063"/>
                </a:lnTo>
                <a:lnTo>
                  <a:pt x="1985543" y="497947"/>
                </a:lnTo>
                <a:lnTo>
                  <a:pt x="2013366" y="467760"/>
                </a:lnTo>
                <a:lnTo>
                  <a:pt x="2023871" y="426719"/>
                </a:lnTo>
                <a:lnTo>
                  <a:pt x="2023871" y="85343"/>
                </a:lnTo>
                <a:lnTo>
                  <a:pt x="2009755" y="38328"/>
                </a:lnTo>
                <a:lnTo>
                  <a:pt x="1979568" y="10505"/>
                </a:lnTo>
                <a:lnTo>
                  <a:pt x="1938527" y="0"/>
                </a:lnTo>
                <a:lnTo>
                  <a:pt x="85343"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0" name="object 30"/>
          <p:cNvSpPr/>
          <p:nvPr/>
        </p:nvSpPr>
        <p:spPr>
          <a:xfrm>
            <a:off x="4312920" y="3742944"/>
            <a:ext cx="2023871" cy="512063"/>
          </a:xfrm>
          <a:custGeom>
            <a:avLst/>
            <a:gdLst/>
            <a:ahLst/>
            <a:cxnLst/>
            <a:rect l="l" t="t" r="r" b="b"/>
            <a:pathLst>
              <a:path w="2023871" h="512063">
                <a:moveTo>
                  <a:pt x="0" y="85343"/>
                </a:moveTo>
                <a:lnTo>
                  <a:pt x="10505" y="44303"/>
                </a:lnTo>
                <a:lnTo>
                  <a:pt x="38328" y="14116"/>
                </a:lnTo>
                <a:lnTo>
                  <a:pt x="77934" y="317"/>
                </a:lnTo>
                <a:lnTo>
                  <a:pt x="85343" y="0"/>
                </a:lnTo>
                <a:lnTo>
                  <a:pt x="1938527" y="0"/>
                </a:lnTo>
                <a:lnTo>
                  <a:pt x="1979568" y="10505"/>
                </a:lnTo>
                <a:lnTo>
                  <a:pt x="2009755" y="38328"/>
                </a:lnTo>
                <a:lnTo>
                  <a:pt x="2023554" y="77934"/>
                </a:lnTo>
                <a:lnTo>
                  <a:pt x="2023871" y="85343"/>
                </a:lnTo>
                <a:lnTo>
                  <a:pt x="2023871" y="426719"/>
                </a:lnTo>
                <a:lnTo>
                  <a:pt x="2013366" y="467760"/>
                </a:lnTo>
                <a:lnTo>
                  <a:pt x="1985543" y="497947"/>
                </a:lnTo>
                <a:lnTo>
                  <a:pt x="1945937" y="511746"/>
                </a:lnTo>
                <a:lnTo>
                  <a:pt x="1938527" y="512063"/>
                </a:lnTo>
                <a:lnTo>
                  <a:pt x="85343"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31" name="object 31"/>
          <p:cNvSpPr/>
          <p:nvPr/>
        </p:nvSpPr>
        <p:spPr>
          <a:xfrm>
            <a:off x="6330315" y="3992499"/>
            <a:ext cx="887094" cy="644778"/>
          </a:xfrm>
          <a:custGeom>
            <a:avLst/>
            <a:gdLst/>
            <a:ahLst/>
            <a:cxnLst/>
            <a:rect l="l" t="t" r="r" b="b"/>
            <a:pathLst>
              <a:path w="887094" h="644778">
                <a:moveTo>
                  <a:pt x="854748" y="568509"/>
                </a:moveTo>
                <a:lnTo>
                  <a:pt x="851535" y="588009"/>
                </a:lnTo>
                <a:lnTo>
                  <a:pt x="854963" y="587375"/>
                </a:lnTo>
                <a:lnTo>
                  <a:pt x="856741" y="580644"/>
                </a:lnTo>
                <a:lnTo>
                  <a:pt x="854748" y="568509"/>
                </a:lnTo>
                <a:close/>
              </a:path>
              <a:path w="887094" h="644778">
                <a:moveTo>
                  <a:pt x="857377" y="584073"/>
                </a:moveTo>
                <a:lnTo>
                  <a:pt x="856995" y="644778"/>
                </a:lnTo>
                <a:lnTo>
                  <a:pt x="887094" y="565150"/>
                </a:lnTo>
                <a:lnTo>
                  <a:pt x="857377" y="584073"/>
                </a:lnTo>
                <a:close/>
              </a:path>
              <a:path w="887094" h="644778">
                <a:moveTo>
                  <a:pt x="254" y="2793"/>
                </a:moveTo>
                <a:lnTo>
                  <a:pt x="126" y="6350"/>
                </a:lnTo>
                <a:lnTo>
                  <a:pt x="0" y="9778"/>
                </a:lnTo>
                <a:lnTo>
                  <a:pt x="2794" y="12700"/>
                </a:lnTo>
                <a:lnTo>
                  <a:pt x="6350" y="12826"/>
                </a:lnTo>
                <a:lnTo>
                  <a:pt x="46100" y="13715"/>
                </a:lnTo>
                <a:lnTo>
                  <a:pt x="85725" y="16382"/>
                </a:lnTo>
                <a:lnTo>
                  <a:pt x="124968" y="20955"/>
                </a:lnTo>
                <a:lnTo>
                  <a:pt x="164211" y="27177"/>
                </a:lnTo>
                <a:lnTo>
                  <a:pt x="202945" y="34925"/>
                </a:lnTo>
                <a:lnTo>
                  <a:pt x="241427" y="44195"/>
                </a:lnTo>
                <a:lnTo>
                  <a:pt x="279273" y="55118"/>
                </a:lnTo>
                <a:lnTo>
                  <a:pt x="316864" y="67309"/>
                </a:lnTo>
                <a:lnTo>
                  <a:pt x="353694" y="81152"/>
                </a:lnTo>
                <a:lnTo>
                  <a:pt x="389763" y="96012"/>
                </a:lnTo>
                <a:lnTo>
                  <a:pt x="425068" y="112394"/>
                </a:lnTo>
                <a:lnTo>
                  <a:pt x="459613" y="129920"/>
                </a:lnTo>
                <a:lnTo>
                  <a:pt x="493140" y="148589"/>
                </a:lnTo>
                <a:lnTo>
                  <a:pt x="525653" y="168528"/>
                </a:lnTo>
                <a:lnTo>
                  <a:pt x="557276" y="189356"/>
                </a:lnTo>
                <a:lnTo>
                  <a:pt x="587502" y="211074"/>
                </a:lnTo>
                <a:lnTo>
                  <a:pt x="616585" y="233933"/>
                </a:lnTo>
                <a:lnTo>
                  <a:pt x="644398" y="257428"/>
                </a:lnTo>
                <a:lnTo>
                  <a:pt x="670687" y="281939"/>
                </a:lnTo>
                <a:lnTo>
                  <a:pt x="695579" y="307086"/>
                </a:lnTo>
                <a:lnTo>
                  <a:pt x="718819" y="332867"/>
                </a:lnTo>
                <a:lnTo>
                  <a:pt x="740537" y="359409"/>
                </a:lnTo>
                <a:lnTo>
                  <a:pt x="760476" y="386461"/>
                </a:lnTo>
                <a:lnTo>
                  <a:pt x="778637" y="413893"/>
                </a:lnTo>
                <a:lnTo>
                  <a:pt x="795019" y="441959"/>
                </a:lnTo>
                <a:lnTo>
                  <a:pt x="809243" y="470281"/>
                </a:lnTo>
                <a:lnTo>
                  <a:pt x="821689" y="498982"/>
                </a:lnTo>
                <a:lnTo>
                  <a:pt x="831977" y="527938"/>
                </a:lnTo>
                <a:lnTo>
                  <a:pt x="840105" y="557021"/>
                </a:lnTo>
                <a:lnTo>
                  <a:pt x="844804" y="586105"/>
                </a:lnTo>
                <a:lnTo>
                  <a:pt x="848106" y="588518"/>
                </a:lnTo>
                <a:lnTo>
                  <a:pt x="856995" y="644778"/>
                </a:lnTo>
                <a:lnTo>
                  <a:pt x="857377" y="584073"/>
                </a:lnTo>
                <a:lnTo>
                  <a:pt x="887094" y="565150"/>
                </a:lnTo>
                <a:lnTo>
                  <a:pt x="854748" y="568509"/>
                </a:lnTo>
                <a:lnTo>
                  <a:pt x="856741" y="580644"/>
                </a:lnTo>
                <a:lnTo>
                  <a:pt x="854963" y="587375"/>
                </a:lnTo>
                <a:lnTo>
                  <a:pt x="851535" y="588009"/>
                </a:lnTo>
                <a:lnTo>
                  <a:pt x="854748" y="568509"/>
                </a:lnTo>
                <a:lnTo>
                  <a:pt x="844295" y="582676"/>
                </a:lnTo>
                <a:lnTo>
                  <a:pt x="854748" y="568509"/>
                </a:lnTo>
                <a:lnTo>
                  <a:pt x="852296" y="553593"/>
                </a:lnTo>
                <a:lnTo>
                  <a:pt x="843914" y="523620"/>
                </a:lnTo>
                <a:lnTo>
                  <a:pt x="833374" y="493902"/>
                </a:lnTo>
                <a:lnTo>
                  <a:pt x="820674" y="464565"/>
                </a:lnTo>
                <a:lnTo>
                  <a:pt x="805941" y="435482"/>
                </a:lnTo>
                <a:lnTo>
                  <a:pt x="789178" y="406907"/>
                </a:lnTo>
                <a:lnTo>
                  <a:pt x="770763" y="378840"/>
                </a:lnTo>
                <a:lnTo>
                  <a:pt x="750315" y="351408"/>
                </a:lnTo>
                <a:lnTo>
                  <a:pt x="728217" y="324357"/>
                </a:lnTo>
                <a:lnTo>
                  <a:pt x="704595" y="298195"/>
                </a:lnTo>
                <a:lnTo>
                  <a:pt x="679323" y="272669"/>
                </a:lnTo>
                <a:lnTo>
                  <a:pt x="652526" y="247776"/>
                </a:lnTo>
                <a:lnTo>
                  <a:pt x="624459" y="223900"/>
                </a:lnTo>
                <a:lnTo>
                  <a:pt x="594867" y="200787"/>
                </a:lnTo>
                <a:lnTo>
                  <a:pt x="564261" y="178688"/>
                </a:lnTo>
                <a:lnTo>
                  <a:pt x="532384" y="157606"/>
                </a:lnTo>
                <a:lnTo>
                  <a:pt x="499363" y="137540"/>
                </a:lnTo>
                <a:lnTo>
                  <a:pt x="465455" y="118618"/>
                </a:lnTo>
                <a:lnTo>
                  <a:pt x="430403" y="100964"/>
                </a:lnTo>
                <a:lnTo>
                  <a:pt x="394715" y="84327"/>
                </a:lnTo>
                <a:lnTo>
                  <a:pt x="358013" y="69214"/>
                </a:lnTo>
                <a:lnTo>
                  <a:pt x="320802" y="55244"/>
                </a:lnTo>
                <a:lnTo>
                  <a:pt x="282829" y="42799"/>
                </a:lnTo>
                <a:lnTo>
                  <a:pt x="244348" y="31876"/>
                </a:lnTo>
                <a:lnTo>
                  <a:pt x="205486" y="22478"/>
                </a:lnTo>
                <a:lnTo>
                  <a:pt x="166115" y="14605"/>
                </a:lnTo>
                <a:lnTo>
                  <a:pt x="126492" y="8381"/>
                </a:lnTo>
                <a:lnTo>
                  <a:pt x="86487" y="3809"/>
                </a:lnTo>
                <a:lnTo>
                  <a:pt x="46482" y="1143"/>
                </a:lnTo>
                <a:lnTo>
                  <a:pt x="6604" y="126"/>
                </a:lnTo>
                <a:lnTo>
                  <a:pt x="3175" y="0"/>
                </a:lnTo>
                <a:lnTo>
                  <a:pt x="254" y="2793"/>
                </a:lnTo>
                <a:close/>
              </a:path>
              <a:path w="887094" h="644778">
                <a:moveTo>
                  <a:pt x="844804" y="586105"/>
                </a:moveTo>
                <a:lnTo>
                  <a:pt x="842194" y="569813"/>
                </a:lnTo>
                <a:lnTo>
                  <a:pt x="811276" y="573024"/>
                </a:lnTo>
                <a:lnTo>
                  <a:pt x="856995" y="644778"/>
                </a:lnTo>
                <a:lnTo>
                  <a:pt x="848106" y="588518"/>
                </a:lnTo>
                <a:lnTo>
                  <a:pt x="844804" y="586105"/>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4303776" y="5529072"/>
            <a:ext cx="2142744" cy="512064"/>
          </a:xfrm>
          <a:custGeom>
            <a:avLst/>
            <a:gdLst/>
            <a:ahLst/>
            <a:cxnLst/>
            <a:rect l="l" t="t" r="r" b="b"/>
            <a:pathLst>
              <a:path w="2142744" h="512063">
                <a:moveTo>
                  <a:pt x="0" y="85343"/>
                </a:moveTo>
                <a:lnTo>
                  <a:pt x="0" y="426719"/>
                </a:lnTo>
                <a:lnTo>
                  <a:pt x="317" y="434131"/>
                </a:lnTo>
                <a:lnTo>
                  <a:pt x="14116" y="473740"/>
                </a:lnTo>
                <a:lnTo>
                  <a:pt x="44303" y="501561"/>
                </a:lnTo>
                <a:lnTo>
                  <a:pt x="85344" y="512063"/>
                </a:lnTo>
                <a:lnTo>
                  <a:pt x="2057400" y="512063"/>
                </a:lnTo>
                <a:lnTo>
                  <a:pt x="2104415" y="497951"/>
                </a:lnTo>
                <a:lnTo>
                  <a:pt x="2132238" y="467765"/>
                </a:lnTo>
                <a:lnTo>
                  <a:pt x="2142744" y="426719"/>
                </a:lnTo>
                <a:lnTo>
                  <a:pt x="2142744" y="85343"/>
                </a:lnTo>
                <a:lnTo>
                  <a:pt x="2128627" y="38328"/>
                </a:lnTo>
                <a:lnTo>
                  <a:pt x="2098440" y="10505"/>
                </a:lnTo>
                <a:lnTo>
                  <a:pt x="2057400" y="0"/>
                </a:lnTo>
                <a:lnTo>
                  <a:pt x="85344"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3" name="object 33"/>
          <p:cNvSpPr/>
          <p:nvPr/>
        </p:nvSpPr>
        <p:spPr>
          <a:xfrm>
            <a:off x="4303776" y="5529072"/>
            <a:ext cx="2142744" cy="512064"/>
          </a:xfrm>
          <a:custGeom>
            <a:avLst/>
            <a:gdLst/>
            <a:ahLst/>
            <a:cxnLst/>
            <a:rect l="l" t="t" r="r" b="b"/>
            <a:pathLst>
              <a:path w="2142744" h="512063">
                <a:moveTo>
                  <a:pt x="0" y="85343"/>
                </a:moveTo>
                <a:lnTo>
                  <a:pt x="10505" y="44303"/>
                </a:lnTo>
                <a:lnTo>
                  <a:pt x="38328" y="14116"/>
                </a:lnTo>
                <a:lnTo>
                  <a:pt x="77934" y="317"/>
                </a:lnTo>
                <a:lnTo>
                  <a:pt x="85344" y="0"/>
                </a:lnTo>
                <a:lnTo>
                  <a:pt x="2057400" y="0"/>
                </a:lnTo>
                <a:lnTo>
                  <a:pt x="2098440" y="10505"/>
                </a:lnTo>
                <a:lnTo>
                  <a:pt x="2128627" y="38328"/>
                </a:lnTo>
                <a:lnTo>
                  <a:pt x="2142426" y="77934"/>
                </a:lnTo>
                <a:lnTo>
                  <a:pt x="2142744" y="85343"/>
                </a:lnTo>
                <a:lnTo>
                  <a:pt x="2142744" y="426719"/>
                </a:lnTo>
                <a:lnTo>
                  <a:pt x="2132238" y="467765"/>
                </a:lnTo>
                <a:lnTo>
                  <a:pt x="2104415" y="497951"/>
                </a:lnTo>
                <a:lnTo>
                  <a:pt x="2064809" y="511746"/>
                </a:lnTo>
                <a:lnTo>
                  <a:pt x="2057400" y="512063"/>
                </a:lnTo>
                <a:lnTo>
                  <a:pt x="85344" y="512063"/>
                </a:lnTo>
                <a:lnTo>
                  <a:pt x="44303" y="501561"/>
                </a:lnTo>
                <a:lnTo>
                  <a:pt x="14116" y="473740"/>
                </a:lnTo>
                <a:lnTo>
                  <a:pt x="317" y="434131"/>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34" name="object 34"/>
          <p:cNvSpPr/>
          <p:nvPr/>
        </p:nvSpPr>
        <p:spPr>
          <a:xfrm>
            <a:off x="1335024" y="5529072"/>
            <a:ext cx="2142743" cy="512064"/>
          </a:xfrm>
          <a:custGeom>
            <a:avLst/>
            <a:gdLst/>
            <a:ahLst/>
            <a:cxnLst/>
            <a:rect l="l" t="t" r="r" b="b"/>
            <a:pathLst>
              <a:path w="2142743" h="512063">
                <a:moveTo>
                  <a:pt x="0" y="85343"/>
                </a:moveTo>
                <a:lnTo>
                  <a:pt x="0" y="426719"/>
                </a:lnTo>
                <a:lnTo>
                  <a:pt x="317" y="434131"/>
                </a:lnTo>
                <a:lnTo>
                  <a:pt x="14116" y="473740"/>
                </a:lnTo>
                <a:lnTo>
                  <a:pt x="44303" y="501561"/>
                </a:lnTo>
                <a:lnTo>
                  <a:pt x="85343" y="512063"/>
                </a:lnTo>
                <a:lnTo>
                  <a:pt x="2057400" y="512063"/>
                </a:lnTo>
                <a:lnTo>
                  <a:pt x="2104415" y="497951"/>
                </a:lnTo>
                <a:lnTo>
                  <a:pt x="2132238" y="467765"/>
                </a:lnTo>
                <a:lnTo>
                  <a:pt x="2142743" y="426719"/>
                </a:lnTo>
                <a:lnTo>
                  <a:pt x="2142743" y="85343"/>
                </a:lnTo>
                <a:lnTo>
                  <a:pt x="2128627" y="38328"/>
                </a:lnTo>
                <a:lnTo>
                  <a:pt x="2098440" y="10505"/>
                </a:lnTo>
                <a:lnTo>
                  <a:pt x="2057400" y="0"/>
                </a:lnTo>
                <a:lnTo>
                  <a:pt x="85343"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35" name="object 35"/>
          <p:cNvSpPr/>
          <p:nvPr/>
        </p:nvSpPr>
        <p:spPr>
          <a:xfrm>
            <a:off x="1335024" y="5529072"/>
            <a:ext cx="2142743" cy="512064"/>
          </a:xfrm>
          <a:custGeom>
            <a:avLst/>
            <a:gdLst/>
            <a:ahLst/>
            <a:cxnLst/>
            <a:rect l="l" t="t" r="r" b="b"/>
            <a:pathLst>
              <a:path w="2142743" h="512063">
                <a:moveTo>
                  <a:pt x="0" y="85343"/>
                </a:moveTo>
                <a:lnTo>
                  <a:pt x="10505" y="44303"/>
                </a:lnTo>
                <a:lnTo>
                  <a:pt x="38328" y="14116"/>
                </a:lnTo>
                <a:lnTo>
                  <a:pt x="77934" y="317"/>
                </a:lnTo>
                <a:lnTo>
                  <a:pt x="85343" y="0"/>
                </a:lnTo>
                <a:lnTo>
                  <a:pt x="2057400" y="0"/>
                </a:lnTo>
                <a:lnTo>
                  <a:pt x="2098440" y="10505"/>
                </a:lnTo>
                <a:lnTo>
                  <a:pt x="2128627" y="38328"/>
                </a:lnTo>
                <a:lnTo>
                  <a:pt x="2142426" y="77934"/>
                </a:lnTo>
                <a:lnTo>
                  <a:pt x="2142743" y="85343"/>
                </a:lnTo>
                <a:lnTo>
                  <a:pt x="2142743" y="426719"/>
                </a:lnTo>
                <a:lnTo>
                  <a:pt x="2132238" y="467765"/>
                </a:lnTo>
                <a:lnTo>
                  <a:pt x="2104415" y="497951"/>
                </a:lnTo>
                <a:lnTo>
                  <a:pt x="2064809" y="511746"/>
                </a:lnTo>
                <a:lnTo>
                  <a:pt x="2057400" y="512063"/>
                </a:lnTo>
                <a:lnTo>
                  <a:pt x="85343" y="512063"/>
                </a:lnTo>
                <a:lnTo>
                  <a:pt x="44303" y="501561"/>
                </a:lnTo>
                <a:lnTo>
                  <a:pt x="14116" y="473740"/>
                </a:lnTo>
                <a:lnTo>
                  <a:pt x="317" y="434131"/>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36" name="object 36"/>
          <p:cNvSpPr/>
          <p:nvPr/>
        </p:nvSpPr>
        <p:spPr>
          <a:xfrm>
            <a:off x="3477767" y="5766435"/>
            <a:ext cx="831215" cy="76174"/>
          </a:xfrm>
          <a:custGeom>
            <a:avLst/>
            <a:gdLst/>
            <a:ahLst/>
            <a:cxnLst/>
            <a:rect l="l" t="t" r="r" b="b"/>
            <a:pathLst>
              <a:path w="831215" h="76174">
                <a:moveTo>
                  <a:pt x="828421" y="24930"/>
                </a:moveTo>
                <a:lnTo>
                  <a:pt x="831215" y="22009"/>
                </a:lnTo>
                <a:lnTo>
                  <a:pt x="831088" y="18503"/>
                </a:lnTo>
                <a:lnTo>
                  <a:pt x="830961" y="14998"/>
                </a:lnTo>
                <a:lnTo>
                  <a:pt x="828040" y="12230"/>
                </a:lnTo>
                <a:lnTo>
                  <a:pt x="824611" y="12318"/>
                </a:lnTo>
                <a:lnTo>
                  <a:pt x="76030" y="31739"/>
                </a:lnTo>
                <a:lnTo>
                  <a:pt x="75184" y="0"/>
                </a:lnTo>
                <a:lnTo>
                  <a:pt x="57023" y="35077"/>
                </a:lnTo>
                <a:lnTo>
                  <a:pt x="0" y="40068"/>
                </a:lnTo>
                <a:lnTo>
                  <a:pt x="77216" y="76174"/>
                </a:lnTo>
                <a:lnTo>
                  <a:pt x="63627" y="44767"/>
                </a:lnTo>
                <a:lnTo>
                  <a:pt x="63373" y="32067"/>
                </a:lnTo>
                <a:lnTo>
                  <a:pt x="60198" y="44856"/>
                </a:lnTo>
                <a:lnTo>
                  <a:pt x="57277" y="42087"/>
                </a:lnTo>
                <a:lnTo>
                  <a:pt x="57150" y="38582"/>
                </a:lnTo>
                <a:lnTo>
                  <a:pt x="59817" y="32169"/>
                </a:lnTo>
                <a:lnTo>
                  <a:pt x="63373" y="32067"/>
                </a:lnTo>
                <a:lnTo>
                  <a:pt x="63627" y="44767"/>
                </a:lnTo>
                <a:lnTo>
                  <a:pt x="77216" y="76174"/>
                </a:lnTo>
                <a:lnTo>
                  <a:pt x="76369" y="44436"/>
                </a:lnTo>
                <a:lnTo>
                  <a:pt x="824865" y="25018"/>
                </a:lnTo>
                <a:lnTo>
                  <a:pt x="828421" y="24930"/>
                </a:lnTo>
                <a:close/>
              </a:path>
              <a:path w="831215" h="76174">
                <a:moveTo>
                  <a:pt x="57023" y="35077"/>
                </a:moveTo>
                <a:lnTo>
                  <a:pt x="75184" y="0"/>
                </a:lnTo>
                <a:lnTo>
                  <a:pt x="0" y="40068"/>
                </a:lnTo>
                <a:lnTo>
                  <a:pt x="57023" y="35077"/>
                </a:lnTo>
                <a:close/>
              </a:path>
              <a:path w="831215" h="76174">
                <a:moveTo>
                  <a:pt x="59817" y="32169"/>
                </a:moveTo>
                <a:lnTo>
                  <a:pt x="57150" y="38582"/>
                </a:lnTo>
                <a:lnTo>
                  <a:pt x="57277" y="42087"/>
                </a:lnTo>
                <a:lnTo>
                  <a:pt x="60198" y="44856"/>
                </a:lnTo>
                <a:lnTo>
                  <a:pt x="63373" y="32067"/>
                </a:lnTo>
                <a:lnTo>
                  <a:pt x="59817" y="32169"/>
                </a:lnTo>
                <a:close/>
              </a:path>
            </a:pathLst>
          </a:custGeom>
          <a:solidFill>
            <a:srgbClr val="000000"/>
          </a:solidFill>
        </p:spPr>
        <p:txBody>
          <a:bodyPr wrap="square" lIns="0" tIns="0" rIns="0" bIns="0" rtlCol="0">
            <a:noAutofit/>
          </a:bodyPr>
          <a:lstStyle/>
          <a:p>
            <a:endParaRPr/>
          </a:p>
        </p:txBody>
      </p:sp>
      <p:sp>
        <p:nvSpPr>
          <p:cNvPr id="37" name="object 37"/>
          <p:cNvSpPr/>
          <p:nvPr/>
        </p:nvSpPr>
        <p:spPr>
          <a:xfrm>
            <a:off x="6446520" y="5141595"/>
            <a:ext cx="749426" cy="678319"/>
          </a:xfrm>
          <a:custGeom>
            <a:avLst/>
            <a:gdLst/>
            <a:ahLst/>
            <a:cxnLst/>
            <a:rect l="l" t="t" r="r" b="b"/>
            <a:pathLst>
              <a:path w="749426" h="678319">
                <a:moveTo>
                  <a:pt x="64007" y="647357"/>
                </a:moveTo>
                <a:lnTo>
                  <a:pt x="60578" y="647738"/>
                </a:lnTo>
                <a:lnTo>
                  <a:pt x="57403" y="645210"/>
                </a:lnTo>
                <a:lnTo>
                  <a:pt x="56641" y="638238"/>
                </a:lnTo>
                <a:lnTo>
                  <a:pt x="73786" y="602246"/>
                </a:lnTo>
                <a:lnTo>
                  <a:pt x="0" y="644842"/>
                </a:lnTo>
                <a:lnTo>
                  <a:pt x="78358" y="678319"/>
                </a:lnTo>
                <a:lnTo>
                  <a:pt x="64007" y="647357"/>
                </a:lnTo>
                <a:close/>
              </a:path>
              <a:path w="749426" h="678319">
                <a:moveTo>
                  <a:pt x="78358" y="678319"/>
                </a:moveTo>
                <a:lnTo>
                  <a:pt x="76417" y="646016"/>
                </a:lnTo>
                <a:lnTo>
                  <a:pt x="105282" y="642899"/>
                </a:lnTo>
                <a:lnTo>
                  <a:pt x="139953" y="636650"/>
                </a:lnTo>
                <a:lnTo>
                  <a:pt x="174371" y="628764"/>
                </a:lnTo>
                <a:lnTo>
                  <a:pt x="208406" y="619251"/>
                </a:lnTo>
                <a:lnTo>
                  <a:pt x="242188" y="608304"/>
                </a:lnTo>
                <a:lnTo>
                  <a:pt x="275335" y="595820"/>
                </a:lnTo>
                <a:lnTo>
                  <a:pt x="307975" y="581901"/>
                </a:lnTo>
                <a:lnTo>
                  <a:pt x="339851" y="566635"/>
                </a:lnTo>
                <a:lnTo>
                  <a:pt x="371094" y="550125"/>
                </a:lnTo>
                <a:lnTo>
                  <a:pt x="401700" y="532371"/>
                </a:lnTo>
                <a:lnTo>
                  <a:pt x="431546" y="513372"/>
                </a:lnTo>
                <a:lnTo>
                  <a:pt x="460248" y="493318"/>
                </a:lnTo>
                <a:lnTo>
                  <a:pt x="488187" y="472198"/>
                </a:lnTo>
                <a:lnTo>
                  <a:pt x="515111" y="450113"/>
                </a:lnTo>
                <a:lnTo>
                  <a:pt x="540765" y="426973"/>
                </a:lnTo>
                <a:lnTo>
                  <a:pt x="565403" y="403097"/>
                </a:lnTo>
                <a:lnTo>
                  <a:pt x="588772" y="378205"/>
                </a:lnTo>
                <a:lnTo>
                  <a:pt x="610743" y="352678"/>
                </a:lnTo>
                <a:lnTo>
                  <a:pt x="631571" y="326389"/>
                </a:lnTo>
                <a:lnTo>
                  <a:pt x="650748" y="299338"/>
                </a:lnTo>
                <a:lnTo>
                  <a:pt x="668527" y="271906"/>
                </a:lnTo>
                <a:lnTo>
                  <a:pt x="684783" y="243712"/>
                </a:lnTo>
                <a:lnTo>
                  <a:pt x="699261" y="215137"/>
                </a:lnTo>
                <a:lnTo>
                  <a:pt x="712088" y="186181"/>
                </a:lnTo>
                <a:lnTo>
                  <a:pt x="723137" y="156717"/>
                </a:lnTo>
                <a:lnTo>
                  <a:pt x="732408" y="126999"/>
                </a:lnTo>
                <a:lnTo>
                  <a:pt x="739648" y="97154"/>
                </a:lnTo>
                <a:lnTo>
                  <a:pt x="744981" y="66928"/>
                </a:lnTo>
                <a:lnTo>
                  <a:pt x="748283" y="36575"/>
                </a:lnTo>
                <a:lnTo>
                  <a:pt x="749300" y="6730"/>
                </a:lnTo>
                <a:lnTo>
                  <a:pt x="749426" y="3174"/>
                </a:lnTo>
                <a:lnTo>
                  <a:pt x="746632" y="253"/>
                </a:lnTo>
                <a:lnTo>
                  <a:pt x="743203" y="126"/>
                </a:lnTo>
                <a:lnTo>
                  <a:pt x="739648" y="0"/>
                </a:lnTo>
                <a:lnTo>
                  <a:pt x="736726" y="2793"/>
                </a:lnTo>
                <a:lnTo>
                  <a:pt x="736600" y="6222"/>
                </a:lnTo>
                <a:lnTo>
                  <a:pt x="735583" y="36194"/>
                </a:lnTo>
                <a:lnTo>
                  <a:pt x="732408" y="65531"/>
                </a:lnTo>
                <a:lnTo>
                  <a:pt x="727201" y="94868"/>
                </a:lnTo>
                <a:lnTo>
                  <a:pt x="720089" y="124078"/>
                </a:lnTo>
                <a:lnTo>
                  <a:pt x="711073" y="153034"/>
                </a:lnTo>
                <a:lnTo>
                  <a:pt x="700277" y="181736"/>
                </a:lnTo>
                <a:lnTo>
                  <a:pt x="687704" y="210057"/>
                </a:lnTo>
                <a:lnTo>
                  <a:pt x="673480" y="237997"/>
                </a:lnTo>
                <a:lnTo>
                  <a:pt x="657478" y="265556"/>
                </a:lnTo>
                <a:lnTo>
                  <a:pt x="640079" y="292480"/>
                </a:lnTo>
                <a:lnTo>
                  <a:pt x="621156" y="319023"/>
                </a:lnTo>
                <a:lnTo>
                  <a:pt x="600836" y="344804"/>
                </a:lnTo>
                <a:lnTo>
                  <a:pt x="579120" y="369950"/>
                </a:lnTo>
                <a:lnTo>
                  <a:pt x="556132" y="394334"/>
                </a:lnTo>
                <a:lnTo>
                  <a:pt x="531876" y="417829"/>
                </a:lnTo>
                <a:lnTo>
                  <a:pt x="506602" y="440689"/>
                </a:lnTo>
                <a:lnTo>
                  <a:pt x="480186" y="462394"/>
                </a:lnTo>
                <a:lnTo>
                  <a:pt x="452627" y="483184"/>
                </a:lnTo>
                <a:lnTo>
                  <a:pt x="424179" y="502945"/>
                </a:lnTo>
                <a:lnTo>
                  <a:pt x="394970" y="521665"/>
                </a:lnTo>
                <a:lnTo>
                  <a:pt x="364744" y="539140"/>
                </a:lnTo>
                <a:lnTo>
                  <a:pt x="333882" y="555409"/>
                </a:lnTo>
                <a:lnTo>
                  <a:pt x="302386" y="570433"/>
                </a:lnTo>
                <a:lnTo>
                  <a:pt x="270255" y="584136"/>
                </a:lnTo>
                <a:lnTo>
                  <a:pt x="237744" y="596417"/>
                </a:lnTo>
                <a:lnTo>
                  <a:pt x="204597" y="607174"/>
                </a:lnTo>
                <a:lnTo>
                  <a:pt x="170941" y="616534"/>
                </a:lnTo>
                <a:lnTo>
                  <a:pt x="137159" y="624268"/>
                </a:lnTo>
                <a:lnTo>
                  <a:pt x="103124" y="630402"/>
                </a:lnTo>
                <a:lnTo>
                  <a:pt x="75656" y="633348"/>
                </a:lnTo>
                <a:lnTo>
                  <a:pt x="73786" y="602246"/>
                </a:lnTo>
                <a:lnTo>
                  <a:pt x="56641" y="638238"/>
                </a:lnTo>
                <a:lnTo>
                  <a:pt x="57403" y="645210"/>
                </a:lnTo>
                <a:lnTo>
                  <a:pt x="60578" y="647738"/>
                </a:lnTo>
                <a:lnTo>
                  <a:pt x="64007" y="647357"/>
                </a:lnTo>
                <a:lnTo>
                  <a:pt x="62737" y="634733"/>
                </a:lnTo>
                <a:lnTo>
                  <a:pt x="59181" y="635101"/>
                </a:lnTo>
                <a:lnTo>
                  <a:pt x="57023" y="641718"/>
                </a:lnTo>
                <a:lnTo>
                  <a:pt x="59181" y="635101"/>
                </a:lnTo>
                <a:lnTo>
                  <a:pt x="62737" y="634733"/>
                </a:lnTo>
                <a:lnTo>
                  <a:pt x="64007" y="647357"/>
                </a:lnTo>
                <a:lnTo>
                  <a:pt x="78358" y="678319"/>
                </a:lnTo>
                <a:close/>
              </a:path>
            </a:pathLst>
          </a:custGeom>
          <a:solidFill>
            <a:srgbClr val="000000"/>
          </a:solidFill>
        </p:spPr>
        <p:txBody>
          <a:bodyPr wrap="square" lIns="0" tIns="0" rIns="0" bIns="0" rtlCol="0">
            <a:noAutofit/>
          </a:bodyPr>
          <a:lstStyle/>
          <a:p>
            <a:endParaRPr/>
          </a:p>
        </p:txBody>
      </p:sp>
      <p:sp>
        <p:nvSpPr>
          <p:cNvPr id="38" name="object 38"/>
          <p:cNvSpPr/>
          <p:nvPr/>
        </p:nvSpPr>
        <p:spPr>
          <a:xfrm>
            <a:off x="743458" y="3848100"/>
            <a:ext cx="593598" cy="76200"/>
          </a:xfrm>
          <a:custGeom>
            <a:avLst/>
            <a:gdLst/>
            <a:ahLst/>
            <a:cxnLst/>
            <a:rect l="l" t="t" r="r" b="b"/>
            <a:pathLst>
              <a:path w="593598" h="76200">
                <a:moveTo>
                  <a:pt x="517334" y="31749"/>
                </a:moveTo>
                <a:lnTo>
                  <a:pt x="533527" y="31750"/>
                </a:lnTo>
                <a:lnTo>
                  <a:pt x="536321" y="34543"/>
                </a:lnTo>
                <a:lnTo>
                  <a:pt x="593598" y="38100"/>
                </a:lnTo>
                <a:lnTo>
                  <a:pt x="517334" y="0"/>
                </a:lnTo>
                <a:lnTo>
                  <a:pt x="517334" y="31749"/>
                </a:lnTo>
                <a:close/>
              </a:path>
              <a:path w="593598" h="76200">
                <a:moveTo>
                  <a:pt x="533527" y="44450"/>
                </a:moveTo>
                <a:lnTo>
                  <a:pt x="517334" y="44450"/>
                </a:lnTo>
                <a:lnTo>
                  <a:pt x="517334" y="76200"/>
                </a:lnTo>
                <a:lnTo>
                  <a:pt x="593598" y="38100"/>
                </a:lnTo>
                <a:lnTo>
                  <a:pt x="533527" y="44450"/>
                </a:lnTo>
                <a:close/>
              </a:path>
              <a:path w="593598" h="76200">
                <a:moveTo>
                  <a:pt x="0" y="34543"/>
                </a:moveTo>
                <a:lnTo>
                  <a:pt x="0" y="41656"/>
                </a:lnTo>
                <a:lnTo>
                  <a:pt x="2844" y="44450"/>
                </a:lnTo>
                <a:lnTo>
                  <a:pt x="533527" y="44450"/>
                </a:lnTo>
                <a:lnTo>
                  <a:pt x="536321" y="41656"/>
                </a:lnTo>
                <a:lnTo>
                  <a:pt x="536321" y="38100"/>
                </a:lnTo>
                <a:lnTo>
                  <a:pt x="536321" y="41656"/>
                </a:lnTo>
                <a:lnTo>
                  <a:pt x="533527" y="44450"/>
                </a:lnTo>
                <a:lnTo>
                  <a:pt x="593598" y="38100"/>
                </a:lnTo>
                <a:lnTo>
                  <a:pt x="536321" y="34543"/>
                </a:lnTo>
                <a:lnTo>
                  <a:pt x="533527" y="31750"/>
                </a:lnTo>
                <a:lnTo>
                  <a:pt x="2844" y="31750"/>
                </a:lnTo>
                <a:lnTo>
                  <a:pt x="0" y="34543"/>
                </a:lnTo>
                <a:close/>
              </a:path>
            </a:pathLst>
          </a:custGeom>
          <a:solidFill>
            <a:srgbClr val="000000"/>
          </a:solidFill>
        </p:spPr>
        <p:txBody>
          <a:bodyPr wrap="square" lIns="0" tIns="0" rIns="0" bIns="0" rtlCol="0">
            <a:noAutofit/>
          </a:bodyPr>
          <a:lstStyle/>
          <a:p>
            <a:endParaRPr/>
          </a:p>
        </p:txBody>
      </p:sp>
      <p:sp>
        <p:nvSpPr>
          <p:cNvPr id="39" name="object 39"/>
          <p:cNvSpPr/>
          <p:nvPr/>
        </p:nvSpPr>
        <p:spPr>
          <a:xfrm>
            <a:off x="749808" y="5868924"/>
            <a:ext cx="593598" cy="76200"/>
          </a:xfrm>
          <a:custGeom>
            <a:avLst/>
            <a:gdLst/>
            <a:ahLst/>
            <a:cxnLst/>
            <a:rect l="l" t="t" r="r" b="b"/>
            <a:pathLst>
              <a:path w="593598" h="76200">
                <a:moveTo>
                  <a:pt x="76200" y="76200"/>
                </a:moveTo>
                <a:lnTo>
                  <a:pt x="57150" y="41605"/>
                </a:lnTo>
                <a:lnTo>
                  <a:pt x="57150" y="34594"/>
                </a:lnTo>
                <a:lnTo>
                  <a:pt x="59994" y="31750"/>
                </a:lnTo>
                <a:lnTo>
                  <a:pt x="63500" y="31750"/>
                </a:lnTo>
                <a:lnTo>
                  <a:pt x="76200" y="0"/>
                </a:lnTo>
                <a:lnTo>
                  <a:pt x="0" y="38100"/>
                </a:lnTo>
                <a:lnTo>
                  <a:pt x="76200" y="76200"/>
                </a:lnTo>
                <a:close/>
              </a:path>
              <a:path w="593598" h="76200">
                <a:moveTo>
                  <a:pt x="593598" y="38100"/>
                </a:moveTo>
                <a:lnTo>
                  <a:pt x="593598" y="34594"/>
                </a:lnTo>
                <a:lnTo>
                  <a:pt x="590677" y="31750"/>
                </a:lnTo>
                <a:lnTo>
                  <a:pt x="76200" y="31749"/>
                </a:lnTo>
                <a:lnTo>
                  <a:pt x="76200" y="0"/>
                </a:lnTo>
                <a:lnTo>
                  <a:pt x="63500" y="31750"/>
                </a:lnTo>
                <a:lnTo>
                  <a:pt x="59994" y="31750"/>
                </a:lnTo>
                <a:lnTo>
                  <a:pt x="57150" y="34594"/>
                </a:lnTo>
                <a:lnTo>
                  <a:pt x="57150" y="41605"/>
                </a:lnTo>
                <a:lnTo>
                  <a:pt x="76200" y="76200"/>
                </a:lnTo>
                <a:lnTo>
                  <a:pt x="76199" y="44450"/>
                </a:lnTo>
                <a:lnTo>
                  <a:pt x="59994" y="44450"/>
                </a:lnTo>
                <a:lnTo>
                  <a:pt x="57150" y="38100"/>
                </a:lnTo>
                <a:lnTo>
                  <a:pt x="59994" y="44450"/>
                </a:lnTo>
                <a:lnTo>
                  <a:pt x="590677" y="44450"/>
                </a:lnTo>
                <a:lnTo>
                  <a:pt x="593598" y="41605"/>
                </a:lnTo>
                <a:lnTo>
                  <a:pt x="593598" y="38100"/>
                </a:lnTo>
                <a:close/>
              </a:path>
            </a:pathLst>
          </a:custGeom>
          <a:solidFill>
            <a:srgbClr val="000000"/>
          </a:solidFill>
        </p:spPr>
        <p:txBody>
          <a:bodyPr wrap="square" lIns="0" tIns="0" rIns="0" bIns="0" rtlCol="0">
            <a:noAutofit/>
          </a:bodyPr>
          <a:lstStyle/>
          <a:p>
            <a:endParaRPr/>
          </a:p>
        </p:txBody>
      </p:sp>
      <p:sp>
        <p:nvSpPr>
          <p:cNvPr id="40" name="object 40"/>
          <p:cNvSpPr/>
          <p:nvPr/>
        </p:nvSpPr>
        <p:spPr>
          <a:xfrm>
            <a:off x="1100074" y="3960876"/>
            <a:ext cx="241300" cy="1832000"/>
          </a:xfrm>
          <a:custGeom>
            <a:avLst/>
            <a:gdLst/>
            <a:ahLst/>
            <a:cxnLst/>
            <a:rect l="l" t="t" r="r" b="b"/>
            <a:pathLst>
              <a:path w="241300" h="1832000">
                <a:moveTo>
                  <a:pt x="241300" y="1825650"/>
                </a:moveTo>
                <a:lnTo>
                  <a:pt x="241300" y="1822132"/>
                </a:lnTo>
                <a:lnTo>
                  <a:pt x="238506" y="1819300"/>
                </a:lnTo>
                <a:lnTo>
                  <a:pt x="12700" y="1819300"/>
                </a:lnTo>
                <a:lnTo>
                  <a:pt x="12700" y="1825650"/>
                </a:lnTo>
                <a:lnTo>
                  <a:pt x="234950" y="1832000"/>
                </a:lnTo>
                <a:lnTo>
                  <a:pt x="238506" y="1832000"/>
                </a:lnTo>
                <a:lnTo>
                  <a:pt x="241300" y="1829155"/>
                </a:lnTo>
                <a:lnTo>
                  <a:pt x="241300" y="1825650"/>
                </a:lnTo>
                <a:close/>
              </a:path>
              <a:path w="241300" h="1832000">
                <a:moveTo>
                  <a:pt x="6350" y="31750"/>
                </a:moveTo>
                <a:lnTo>
                  <a:pt x="2844" y="31750"/>
                </a:lnTo>
                <a:lnTo>
                  <a:pt x="0" y="34543"/>
                </a:lnTo>
                <a:lnTo>
                  <a:pt x="0" y="1829155"/>
                </a:lnTo>
                <a:lnTo>
                  <a:pt x="2844" y="1832000"/>
                </a:lnTo>
                <a:lnTo>
                  <a:pt x="6350" y="1832000"/>
                </a:lnTo>
                <a:lnTo>
                  <a:pt x="6350" y="44450"/>
                </a:lnTo>
                <a:lnTo>
                  <a:pt x="12700" y="38100"/>
                </a:lnTo>
                <a:lnTo>
                  <a:pt x="158750" y="31749"/>
                </a:lnTo>
                <a:lnTo>
                  <a:pt x="6350" y="31750"/>
                </a:lnTo>
                <a:close/>
              </a:path>
              <a:path w="241300" h="1832000">
                <a:moveTo>
                  <a:pt x="158750" y="31749"/>
                </a:moveTo>
                <a:lnTo>
                  <a:pt x="175006" y="31750"/>
                </a:lnTo>
                <a:lnTo>
                  <a:pt x="177800" y="34543"/>
                </a:lnTo>
                <a:lnTo>
                  <a:pt x="234950" y="38100"/>
                </a:lnTo>
                <a:lnTo>
                  <a:pt x="158750" y="0"/>
                </a:lnTo>
                <a:lnTo>
                  <a:pt x="158750" y="31749"/>
                </a:lnTo>
                <a:close/>
              </a:path>
              <a:path w="241300" h="1832000">
                <a:moveTo>
                  <a:pt x="175006" y="44450"/>
                </a:moveTo>
                <a:lnTo>
                  <a:pt x="158749" y="44450"/>
                </a:lnTo>
                <a:lnTo>
                  <a:pt x="158750" y="76200"/>
                </a:lnTo>
                <a:lnTo>
                  <a:pt x="234950" y="38100"/>
                </a:lnTo>
                <a:lnTo>
                  <a:pt x="177800" y="41656"/>
                </a:lnTo>
                <a:lnTo>
                  <a:pt x="175006" y="44450"/>
                </a:lnTo>
                <a:close/>
              </a:path>
              <a:path w="241300" h="1832000">
                <a:moveTo>
                  <a:pt x="177800" y="41656"/>
                </a:moveTo>
                <a:lnTo>
                  <a:pt x="234950" y="38100"/>
                </a:lnTo>
                <a:lnTo>
                  <a:pt x="177800" y="34543"/>
                </a:lnTo>
                <a:lnTo>
                  <a:pt x="175006" y="31750"/>
                </a:lnTo>
                <a:lnTo>
                  <a:pt x="158750" y="31749"/>
                </a:lnTo>
                <a:lnTo>
                  <a:pt x="12700" y="38100"/>
                </a:lnTo>
                <a:lnTo>
                  <a:pt x="6350" y="44450"/>
                </a:lnTo>
                <a:lnTo>
                  <a:pt x="6350" y="1832000"/>
                </a:lnTo>
                <a:lnTo>
                  <a:pt x="234950" y="1832000"/>
                </a:lnTo>
                <a:lnTo>
                  <a:pt x="12700" y="1825650"/>
                </a:lnTo>
                <a:lnTo>
                  <a:pt x="12699" y="44450"/>
                </a:lnTo>
                <a:lnTo>
                  <a:pt x="175006" y="44450"/>
                </a:lnTo>
                <a:lnTo>
                  <a:pt x="177800" y="41656"/>
                </a:lnTo>
                <a:lnTo>
                  <a:pt x="177800" y="38100"/>
                </a:lnTo>
                <a:lnTo>
                  <a:pt x="177800" y="4165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2708237" y="374840"/>
            <a:ext cx="5956338" cy="483490"/>
          </a:xfrm>
          <a:prstGeom prst="rect">
            <a:avLst/>
          </a:prstGeom>
        </p:spPr>
        <p:txBody>
          <a:bodyPr wrap="square" lIns="0" tIns="0" rIns="0" bIns="0" rtlCol="0">
            <a:noAutofit/>
          </a:bodyPr>
          <a:lstStyle/>
          <a:p>
            <a:pPr marL="12700" algn="ctr">
              <a:lnSpc>
                <a:spcPts val="3804"/>
              </a:lnSpc>
              <a:spcBef>
                <a:spcPts val="190"/>
              </a:spcBef>
            </a:pPr>
            <a:r>
              <a:rPr sz="3600" b="1" spc="-9" dirty="0">
                <a:solidFill>
                  <a:srgbClr val="C00000"/>
                </a:solidFill>
                <a:latin typeface="Trebuchet MS"/>
                <a:cs typeface="Trebuchet MS"/>
              </a:rPr>
              <a:t>E</a:t>
            </a:r>
            <a:r>
              <a:rPr sz="3600" b="1" spc="-14" dirty="0">
                <a:solidFill>
                  <a:srgbClr val="C00000"/>
                </a:solidFill>
                <a:latin typeface="Trebuchet MS"/>
                <a:cs typeface="Trebuchet MS"/>
              </a:rPr>
              <a:t>vo</a:t>
            </a:r>
            <a:r>
              <a:rPr sz="3600" b="1" spc="0" dirty="0">
                <a:solidFill>
                  <a:srgbClr val="C00000"/>
                </a:solidFill>
                <a:latin typeface="Trebuchet MS"/>
                <a:cs typeface="Trebuchet MS"/>
              </a:rPr>
              <a:t>lu</a:t>
            </a:r>
            <a:r>
              <a:rPr sz="3600" b="1" spc="-14" dirty="0">
                <a:solidFill>
                  <a:srgbClr val="C00000"/>
                </a:solidFill>
                <a:latin typeface="Trebuchet MS"/>
                <a:cs typeface="Trebuchet MS"/>
              </a:rPr>
              <a:t>t</a:t>
            </a:r>
            <a:r>
              <a:rPr sz="3600" b="1" spc="0" dirty="0">
                <a:solidFill>
                  <a:srgbClr val="C00000"/>
                </a:solidFill>
                <a:latin typeface="Trebuchet MS"/>
                <a:cs typeface="Trebuchet MS"/>
              </a:rPr>
              <a:t>iona</a:t>
            </a:r>
            <a:r>
              <a:rPr sz="3600" b="1" spc="-14" dirty="0">
                <a:solidFill>
                  <a:srgbClr val="C00000"/>
                </a:solidFill>
                <a:latin typeface="Trebuchet MS"/>
                <a:cs typeface="Trebuchet MS"/>
              </a:rPr>
              <a:t>r</a:t>
            </a:r>
            <a:r>
              <a:rPr sz="3600" b="1" spc="0" dirty="0">
                <a:solidFill>
                  <a:srgbClr val="C00000"/>
                </a:solidFill>
                <a:latin typeface="Trebuchet MS"/>
                <a:cs typeface="Trebuchet MS"/>
              </a:rPr>
              <a:t>y</a:t>
            </a:r>
            <a:r>
              <a:rPr sz="3600" b="1" spc="39" dirty="0">
                <a:solidFill>
                  <a:srgbClr val="C00000"/>
                </a:solidFill>
                <a:latin typeface="Trebuchet MS"/>
                <a:cs typeface="Trebuchet MS"/>
              </a:rPr>
              <a:t> </a:t>
            </a:r>
            <a:r>
              <a:rPr sz="3600" b="1" spc="-159" dirty="0">
                <a:solidFill>
                  <a:srgbClr val="C00000"/>
                </a:solidFill>
                <a:latin typeface="Trebuchet MS"/>
                <a:cs typeface="Trebuchet MS"/>
              </a:rPr>
              <a:t>P</a:t>
            </a:r>
            <a:r>
              <a:rPr sz="3600" b="1" spc="0" dirty="0">
                <a:solidFill>
                  <a:srgbClr val="C00000"/>
                </a:solidFill>
                <a:latin typeface="Trebuchet MS"/>
                <a:cs typeface="Trebuchet MS"/>
              </a:rPr>
              <a:t>r</a:t>
            </a:r>
            <a:r>
              <a:rPr sz="3600" b="1" spc="-25" dirty="0">
                <a:solidFill>
                  <a:srgbClr val="C00000"/>
                </a:solidFill>
                <a:latin typeface="Trebuchet MS"/>
                <a:cs typeface="Trebuchet MS"/>
              </a:rPr>
              <a:t>o</a:t>
            </a:r>
            <a:r>
              <a:rPr sz="3600" b="1" spc="0" dirty="0">
                <a:solidFill>
                  <a:srgbClr val="C00000"/>
                </a:solidFill>
                <a:latin typeface="Trebuchet MS"/>
                <a:cs typeface="Trebuchet MS"/>
              </a:rPr>
              <a:t>cess</a:t>
            </a:r>
            <a:r>
              <a:rPr sz="3600" b="1" spc="44" dirty="0">
                <a:solidFill>
                  <a:srgbClr val="C00000"/>
                </a:solidFill>
                <a:latin typeface="Trebuchet MS"/>
                <a:cs typeface="Trebuchet MS"/>
              </a:rPr>
              <a:t> </a:t>
            </a:r>
            <a:r>
              <a:rPr sz="3600" b="1" spc="0" dirty="0">
                <a:solidFill>
                  <a:srgbClr val="C00000"/>
                </a:solidFill>
                <a:latin typeface="Trebuchet MS"/>
                <a:cs typeface="Trebuchet MS"/>
              </a:rPr>
              <a:t>Fl</a:t>
            </a:r>
            <a:r>
              <a:rPr sz="3600" b="1" spc="-14" dirty="0">
                <a:solidFill>
                  <a:srgbClr val="C00000"/>
                </a:solidFill>
                <a:latin typeface="Trebuchet MS"/>
                <a:cs typeface="Trebuchet MS"/>
              </a:rPr>
              <a:t>o</a:t>
            </a:r>
            <a:r>
              <a:rPr sz="3600" b="1" spc="0" dirty="0">
                <a:solidFill>
                  <a:srgbClr val="C00000"/>
                </a:solidFill>
                <a:latin typeface="Trebuchet MS"/>
                <a:cs typeface="Trebuchet MS"/>
              </a:rPr>
              <a:t>w</a:t>
            </a:r>
            <a:endParaRPr sz="3600" b="1" dirty="0">
              <a:solidFill>
                <a:srgbClr val="C00000"/>
              </a:solidFill>
              <a:latin typeface="Trebuchet MS"/>
              <a:cs typeface="Trebuchet MS"/>
            </a:endParaRPr>
          </a:p>
        </p:txBody>
      </p:sp>
      <p:sp>
        <p:nvSpPr>
          <p:cNvPr id="12" name="object 12"/>
          <p:cNvSpPr txBox="1"/>
          <p:nvPr/>
        </p:nvSpPr>
        <p:spPr>
          <a:xfrm>
            <a:off x="1047089" y="2243616"/>
            <a:ext cx="3322296" cy="696460"/>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An </a:t>
            </a:r>
            <a:r>
              <a:rPr sz="2400" spc="9" dirty="0">
                <a:solidFill>
                  <a:srgbClr val="404040"/>
                </a:solidFill>
                <a:latin typeface="Trebuchet MS"/>
                <a:cs typeface="Trebuchet MS"/>
              </a:rPr>
              <a:t>e</a:t>
            </a:r>
            <a:r>
              <a:rPr sz="2400" spc="0" dirty="0">
                <a:solidFill>
                  <a:srgbClr val="404040"/>
                </a:solidFill>
                <a:latin typeface="Trebuchet MS"/>
                <a:cs typeface="Trebuchet MS"/>
              </a:rPr>
              <a:t>vo</a:t>
            </a:r>
            <a:r>
              <a:rPr sz="2400" spc="-4" dirty="0">
                <a:solidFill>
                  <a:srgbClr val="404040"/>
                </a:solidFill>
                <a:latin typeface="Trebuchet MS"/>
                <a:cs typeface="Trebuchet MS"/>
              </a:rPr>
              <a:t>l</a:t>
            </a:r>
            <a:r>
              <a:rPr sz="2400" spc="4" dirty="0">
                <a:solidFill>
                  <a:srgbClr val="404040"/>
                </a:solidFill>
                <a:latin typeface="Trebuchet MS"/>
                <a:cs typeface="Trebuchet MS"/>
              </a:rPr>
              <a:t>ut</a:t>
            </a:r>
            <a:r>
              <a:rPr sz="2400" spc="9" dirty="0">
                <a:solidFill>
                  <a:srgbClr val="404040"/>
                </a:solidFill>
                <a:latin typeface="Trebuchet MS"/>
                <a:cs typeface="Trebuchet MS"/>
              </a:rPr>
              <a:t>i</a:t>
            </a:r>
            <a:r>
              <a:rPr sz="2400" spc="0" dirty="0">
                <a:solidFill>
                  <a:srgbClr val="404040"/>
                </a:solidFill>
                <a:latin typeface="Trebuchet MS"/>
                <a:cs typeface="Trebuchet MS"/>
              </a:rPr>
              <a:t>o</a:t>
            </a:r>
            <a:r>
              <a:rPr sz="2400" spc="9" dirty="0">
                <a:solidFill>
                  <a:srgbClr val="404040"/>
                </a:solidFill>
                <a:latin typeface="Trebuchet MS"/>
                <a:cs typeface="Trebuchet MS"/>
              </a:rPr>
              <a:t>n</a:t>
            </a:r>
            <a:r>
              <a:rPr sz="2400" spc="4" dirty="0">
                <a:solidFill>
                  <a:srgbClr val="404040"/>
                </a:solidFill>
                <a:latin typeface="Trebuchet MS"/>
                <a:cs typeface="Trebuchet MS"/>
              </a:rPr>
              <a:t>a</a:t>
            </a:r>
            <a:r>
              <a:rPr sz="2400" spc="0" dirty="0">
                <a:solidFill>
                  <a:srgbClr val="404040"/>
                </a:solidFill>
                <a:latin typeface="Trebuchet MS"/>
                <a:cs typeface="Trebuchet MS"/>
              </a:rPr>
              <a:t>ry</a:t>
            </a:r>
            <a:r>
              <a:rPr sz="2400" spc="-54" dirty="0">
                <a:solidFill>
                  <a:srgbClr val="404040"/>
                </a:solidFill>
                <a:latin typeface="Trebuchet MS"/>
                <a:cs typeface="Trebuchet MS"/>
              </a:rPr>
              <a:t> </a:t>
            </a:r>
            <a:r>
              <a:rPr sz="2400" spc="0" dirty="0">
                <a:solidFill>
                  <a:srgbClr val="404040"/>
                </a:solidFill>
                <a:latin typeface="Trebuchet MS"/>
                <a:cs typeface="Trebuchet MS"/>
              </a:rPr>
              <a:t>p</a:t>
            </a:r>
            <a:r>
              <a:rPr sz="2400" spc="4" dirty="0">
                <a:solidFill>
                  <a:srgbClr val="404040"/>
                </a:solidFill>
                <a:latin typeface="Trebuchet MS"/>
                <a:cs typeface="Trebuchet MS"/>
              </a:rPr>
              <a:t>r</a:t>
            </a:r>
            <a:r>
              <a:rPr sz="2400" spc="0" dirty="0">
                <a:solidFill>
                  <a:srgbClr val="404040"/>
                </a:solidFill>
                <a:latin typeface="Trebuchet MS"/>
                <a:cs typeface="Trebuchet MS"/>
              </a:rPr>
              <a:t>o</a:t>
            </a:r>
            <a:r>
              <a:rPr sz="2400" spc="14" dirty="0">
                <a:solidFill>
                  <a:srgbClr val="404040"/>
                </a:solidFill>
                <a:latin typeface="Trebuchet MS"/>
                <a:cs typeface="Trebuchet MS"/>
              </a:rPr>
              <a:t>c</a:t>
            </a:r>
            <a:r>
              <a:rPr sz="2400" spc="4" dirty="0">
                <a:solidFill>
                  <a:srgbClr val="404040"/>
                </a:solidFill>
                <a:latin typeface="Trebuchet MS"/>
                <a:cs typeface="Trebuchet MS"/>
              </a:rPr>
              <a:t>e</a:t>
            </a:r>
            <a:r>
              <a:rPr sz="2400" spc="-9" dirty="0">
                <a:solidFill>
                  <a:srgbClr val="404040"/>
                </a:solidFill>
                <a:latin typeface="Trebuchet MS"/>
                <a:cs typeface="Trebuchet MS"/>
              </a:rPr>
              <a:t>s</a:t>
            </a:r>
            <a:r>
              <a:rPr sz="2400" spc="0" dirty="0">
                <a:solidFill>
                  <a:srgbClr val="404040"/>
                </a:solidFill>
                <a:latin typeface="Trebuchet MS"/>
                <a:cs typeface="Trebuchet MS"/>
              </a:rPr>
              <a:t>s</a:t>
            </a:r>
            <a:endParaRPr sz="2400">
              <a:latin typeface="Trebuchet MS"/>
              <a:cs typeface="Trebuchet MS"/>
            </a:endParaRPr>
          </a:p>
          <a:p>
            <a:pPr marL="12700" marR="45765">
              <a:lnSpc>
                <a:spcPct val="96761"/>
              </a:lnSpc>
            </a:pPr>
            <a:r>
              <a:rPr sz="2400" spc="-9" dirty="0">
                <a:solidFill>
                  <a:srgbClr val="404040"/>
                </a:solidFill>
                <a:latin typeface="Trebuchet MS"/>
                <a:cs typeface="Trebuchet MS"/>
              </a:rPr>
              <a:t>“</a:t>
            </a:r>
            <a:r>
              <a:rPr sz="2400" spc="9" dirty="0">
                <a:solidFill>
                  <a:srgbClr val="404040"/>
                </a:solidFill>
                <a:latin typeface="Trebuchet MS"/>
                <a:cs typeface="Trebuchet MS"/>
              </a:rPr>
              <a:t>ci</a:t>
            </a:r>
            <a:r>
              <a:rPr sz="2400" spc="0" dirty="0">
                <a:solidFill>
                  <a:srgbClr val="404040"/>
                </a:solidFill>
                <a:latin typeface="Trebuchet MS"/>
                <a:cs typeface="Trebuchet MS"/>
              </a:rPr>
              <a:t>r</a:t>
            </a:r>
            <a:r>
              <a:rPr sz="2400" spc="14" dirty="0">
                <a:solidFill>
                  <a:srgbClr val="404040"/>
                </a:solidFill>
                <a:latin typeface="Trebuchet MS"/>
                <a:cs typeface="Trebuchet MS"/>
              </a:rPr>
              <a:t>c</a:t>
            </a:r>
            <a:r>
              <a:rPr sz="2400" spc="9" dirty="0">
                <a:solidFill>
                  <a:srgbClr val="404040"/>
                </a:solidFill>
                <a:latin typeface="Trebuchet MS"/>
                <a:cs typeface="Trebuchet MS"/>
              </a:rPr>
              <a:t>u</a:t>
            </a:r>
            <a:r>
              <a:rPr sz="2400" spc="-9" dirty="0">
                <a:solidFill>
                  <a:srgbClr val="404040"/>
                </a:solidFill>
                <a:latin typeface="Trebuchet MS"/>
                <a:cs typeface="Trebuchet MS"/>
              </a:rPr>
              <a:t>l</a:t>
            </a:r>
            <a:r>
              <a:rPr sz="2400" spc="9" dirty="0">
                <a:solidFill>
                  <a:srgbClr val="404040"/>
                </a:solidFill>
                <a:latin typeface="Trebuchet MS"/>
                <a:cs typeface="Trebuchet MS"/>
              </a:rPr>
              <a:t>a</a:t>
            </a:r>
            <a:r>
              <a:rPr sz="2400" spc="0" dirty="0">
                <a:solidFill>
                  <a:srgbClr val="404040"/>
                </a:solidFill>
                <a:latin typeface="Trebuchet MS"/>
                <a:cs typeface="Trebuchet MS"/>
              </a:rPr>
              <a:t>r”</a:t>
            </a:r>
            <a:r>
              <a:rPr sz="2400" spc="-9" dirty="0">
                <a:solidFill>
                  <a:srgbClr val="404040"/>
                </a:solidFill>
                <a:latin typeface="Trebuchet MS"/>
                <a:cs typeface="Trebuchet MS"/>
              </a:rPr>
              <a:t> </a:t>
            </a:r>
            <a:r>
              <a:rPr sz="2400" spc="0" dirty="0">
                <a:solidFill>
                  <a:srgbClr val="404040"/>
                </a:solidFill>
                <a:latin typeface="Trebuchet MS"/>
                <a:cs typeface="Trebuchet MS"/>
              </a:rPr>
              <a:t>m</a:t>
            </a:r>
            <a:r>
              <a:rPr sz="2400" spc="9" dirty="0">
                <a:solidFill>
                  <a:srgbClr val="404040"/>
                </a:solidFill>
                <a:latin typeface="Trebuchet MS"/>
                <a:cs typeface="Trebuchet MS"/>
              </a:rPr>
              <a:t>a</a:t>
            </a:r>
            <a:r>
              <a:rPr sz="2400" spc="4" dirty="0">
                <a:solidFill>
                  <a:srgbClr val="404040"/>
                </a:solidFill>
                <a:latin typeface="Trebuchet MS"/>
                <a:cs typeface="Trebuchet MS"/>
              </a:rPr>
              <a:t>nn</a:t>
            </a:r>
            <a:r>
              <a:rPr sz="2400" spc="9" dirty="0">
                <a:solidFill>
                  <a:srgbClr val="404040"/>
                </a:solidFill>
                <a:latin typeface="Trebuchet MS"/>
                <a:cs typeface="Trebuchet MS"/>
              </a:rPr>
              <a:t>e</a:t>
            </a:r>
            <a:r>
              <a:rPr sz="2400" spc="-309" dirty="0">
                <a:solidFill>
                  <a:srgbClr val="404040"/>
                </a:solidFill>
                <a:latin typeface="Trebuchet MS"/>
                <a:cs typeface="Trebuchet MS"/>
              </a:rPr>
              <a:t>r</a:t>
            </a:r>
            <a:r>
              <a:rPr sz="2400" spc="0" dirty="0">
                <a:solidFill>
                  <a:srgbClr val="404040"/>
                </a:solidFill>
                <a:latin typeface="Trebuchet MS"/>
                <a:cs typeface="Trebuchet MS"/>
              </a:rPr>
              <a:t>.</a:t>
            </a:r>
            <a:endParaRPr sz="2400">
              <a:latin typeface="Trebuchet MS"/>
              <a:cs typeface="Trebuchet MS"/>
            </a:endParaRPr>
          </a:p>
        </p:txBody>
      </p:sp>
      <p:sp>
        <p:nvSpPr>
          <p:cNvPr id="11" name="object 11"/>
          <p:cNvSpPr txBox="1"/>
          <p:nvPr/>
        </p:nvSpPr>
        <p:spPr>
          <a:xfrm>
            <a:off x="4388597" y="2243616"/>
            <a:ext cx="1975259" cy="330504"/>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f</a:t>
            </a:r>
            <a:r>
              <a:rPr sz="2400" spc="-14" dirty="0">
                <a:solidFill>
                  <a:srgbClr val="404040"/>
                </a:solidFill>
                <a:latin typeface="Trebuchet MS"/>
                <a:cs typeface="Trebuchet MS"/>
              </a:rPr>
              <a:t>l</a:t>
            </a:r>
            <a:r>
              <a:rPr sz="2400" spc="0" dirty="0">
                <a:solidFill>
                  <a:srgbClr val="404040"/>
                </a:solidFill>
                <a:latin typeface="Trebuchet MS"/>
                <a:cs typeface="Trebuchet MS"/>
              </a:rPr>
              <a:t>ow</a:t>
            </a:r>
            <a:r>
              <a:rPr sz="2400" spc="14" dirty="0">
                <a:solidFill>
                  <a:srgbClr val="404040"/>
                </a:solidFill>
                <a:latin typeface="Trebuchet MS"/>
                <a:cs typeface="Trebuchet MS"/>
              </a:rPr>
              <a:t> </a:t>
            </a:r>
            <a:r>
              <a:rPr sz="2400" spc="4" dirty="0">
                <a:solidFill>
                  <a:srgbClr val="404040"/>
                </a:solidFill>
                <a:latin typeface="Trebuchet MS"/>
                <a:cs typeface="Trebuchet MS"/>
              </a:rPr>
              <a:t>e</a:t>
            </a:r>
            <a:r>
              <a:rPr sz="2400" spc="0" dirty="0">
                <a:solidFill>
                  <a:srgbClr val="404040"/>
                </a:solidFill>
                <a:latin typeface="Trebuchet MS"/>
                <a:cs typeface="Trebuchet MS"/>
              </a:rPr>
              <a:t>xe</a:t>
            </a:r>
            <a:r>
              <a:rPr sz="2400" spc="14" dirty="0">
                <a:solidFill>
                  <a:srgbClr val="404040"/>
                </a:solidFill>
                <a:latin typeface="Trebuchet MS"/>
                <a:cs typeface="Trebuchet MS"/>
              </a:rPr>
              <a:t>c</a:t>
            </a:r>
            <a:r>
              <a:rPr sz="2400" spc="4" dirty="0">
                <a:solidFill>
                  <a:srgbClr val="404040"/>
                </a:solidFill>
                <a:latin typeface="Trebuchet MS"/>
                <a:cs typeface="Trebuchet MS"/>
              </a:rPr>
              <a:t>ute</a:t>
            </a:r>
            <a:r>
              <a:rPr sz="2400" spc="0" dirty="0">
                <a:solidFill>
                  <a:srgbClr val="404040"/>
                </a:solidFill>
                <a:latin typeface="Trebuchet MS"/>
                <a:cs typeface="Trebuchet MS"/>
              </a:rPr>
              <a:t>s</a:t>
            </a:r>
            <a:endParaRPr sz="2400" dirty="0">
              <a:latin typeface="Trebuchet MS"/>
              <a:cs typeface="Trebuchet MS"/>
            </a:endParaRPr>
          </a:p>
        </p:txBody>
      </p:sp>
      <p:sp>
        <p:nvSpPr>
          <p:cNvPr id="10" name="object 10"/>
          <p:cNvSpPr txBox="1"/>
          <p:nvPr/>
        </p:nvSpPr>
        <p:spPr>
          <a:xfrm>
            <a:off x="6379711" y="2243616"/>
            <a:ext cx="526507" cy="330504"/>
          </a:xfrm>
          <a:prstGeom prst="rect">
            <a:avLst/>
          </a:prstGeom>
        </p:spPr>
        <p:txBody>
          <a:bodyPr wrap="square" lIns="0" tIns="0" rIns="0" bIns="0" rtlCol="0">
            <a:noAutofit/>
          </a:bodyPr>
          <a:lstStyle/>
          <a:p>
            <a:pPr marL="12700">
              <a:lnSpc>
                <a:spcPts val="2575"/>
              </a:lnSpc>
              <a:spcBef>
                <a:spcPts val="128"/>
              </a:spcBef>
            </a:pPr>
            <a:r>
              <a:rPr sz="2400" spc="4" dirty="0">
                <a:solidFill>
                  <a:srgbClr val="404040"/>
                </a:solidFill>
                <a:latin typeface="Trebuchet MS"/>
                <a:cs typeface="Trebuchet MS"/>
              </a:rPr>
              <a:t>th</a:t>
            </a:r>
            <a:r>
              <a:rPr sz="2400" spc="0" dirty="0">
                <a:solidFill>
                  <a:srgbClr val="404040"/>
                </a:solidFill>
                <a:latin typeface="Trebuchet MS"/>
                <a:cs typeface="Trebuchet MS"/>
              </a:rPr>
              <a:t>e</a:t>
            </a:r>
            <a:endParaRPr sz="2400" dirty="0">
              <a:latin typeface="Trebuchet MS"/>
              <a:cs typeface="Trebuchet MS"/>
            </a:endParaRPr>
          </a:p>
        </p:txBody>
      </p:sp>
      <p:sp>
        <p:nvSpPr>
          <p:cNvPr id="9" name="object 9"/>
          <p:cNvSpPr txBox="1"/>
          <p:nvPr/>
        </p:nvSpPr>
        <p:spPr>
          <a:xfrm>
            <a:off x="6924323" y="2243616"/>
            <a:ext cx="1332403" cy="330504"/>
          </a:xfrm>
          <a:prstGeom prst="rect">
            <a:avLst/>
          </a:prstGeom>
        </p:spPr>
        <p:txBody>
          <a:bodyPr wrap="square" lIns="0" tIns="0" rIns="0" bIns="0" rtlCol="0">
            <a:noAutofit/>
          </a:bodyPr>
          <a:lstStyle/>
          <a:p>
            <a:pPr marL="12700">
              <a:lnSpc>
                <a:spcPts val="2575"/>
              </a:lnSpc>
              <a:spcBef>
                <a:spcPts val="128"/>
              </a:spcBef>
            </a:pPr>
            <a:r>
              <a:rPr sz="2400" spc="4" dirty="0">
                <a:solidFill>
                  <a:srgbClr val="404040"/>
                </a:solidFill>
                <a:latin typeface="Trebuchet MS"/>
                <a:cs typeface="Trebuchet MS"/>
              </a:rPr>
              <a:t>a</a:t>
            </a:r>
            <a:r>
              <a:rPr sz="2400" spc="9" dirty="0">
                <a:solidFill>
                  <a:srgbClr val="404040"/>
                </a:solidFill>
                <a:latin typeface="Trebuchet MS"/>
                <a:cs typeface="Trebuchet MS"/>
              </a:rPr>
              <a:t>c</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a:t>
            </a:r>
            <a:r>
              <a:rPr sz="2400" spc="4" dirty="0">
                <a:solidFill>
                  <a:srgbClr val="404040"/>
                </a:solidFill>
                <a:latin typeface="Trebuchet MS"/>
                <a:cs typeface="Trebuchet MS"/>
              </a:rPr>
              <a:t>it</a:t>
            </a:r>
            <a:r>
              <a:rPr sz="2400" spc="9" dirty="0">
                <a:solidFill>
                  <a:srgbClr val="404040"/>
                </a:solidFill>
                <a:latin typeface="Trebuchet MS"/>
                <a:cs typeface="Trebuchet MS"/>
              </a:rPr>
              <a:t>i</a:t>
            </a:r>
            <a:r>
              <a:rPr sz="2400" spc="4" dirty="0">
                <a:solidFill>
                  <a:srgbClr val="404040"/>
                </a:solidFill>
                <a:latin typeface="Trebuchet MS"/>
                <a:cs typeface="Trebuchet MS"/>
              </a:rPr>
              <a:t>e</a:t>
            </a:r>
            <a:r>
              <a:rPr sz="2400" spc="0" dirty="0">
                <a:solidFill>
                  <a:srgbClr val="404040"/>
                </a:solidFill>
                <a:latin typeface="Trebuchet MS"/>
                <a:cs typeface="Trebuchet MS"/>
              </a:rPr>
              <a:t>s</a:t>
            </a:r>
            <a:endParaRPr sz="2400">
              <a:latin typeface="Trebuchet MS"/>
              <a:cs typeface="Trebuchet MS"/>
            </a:endParaRPr>
          </a:p>
        </p:txBody>
      </p:sp>
      <p:sp>
        <p:nvSpPr>
          <p:cNvPr id="8" name="object 8"/>
          <p:cNvSpPr txBox="1"/>
          <p:nvPr/>
        </p:nvSpPr>
        <p:spPr>
          <a:xfrm>
            <a:off x="8269530" y="2243616"/>
            <a:ext cx="326046" cy="330504"/>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i</a:t>
            </a:r>
            <a:r>
              <a:rPr sz="2400" spc="0" dirty="0">
                <a:solidFill>
                  <a:srgbClr val="404040"/>
                </a:solidFill>
                <a:latin typeface="Trebuchet MS"/>
                <a:cs typeface="Trebuchet MS"/>
              </a:rPr>
              <a:t>n</a:t>
            </a:r>
            <a:endParaRPr sz="2400">
              <a:latin typeface="Trebuchet MS"/>
              <a:cs typeface="Trebuchet MS"/>
            </a:endParaRPr>
          </a:p>
        </p:txBody>
      </p:sp>
      <p:sp>
        <p:nvSpPr>
          <p:cNvPr id="7" name="object 7"/>
          <p:cNvSpPr txBox="1"/>
          <p:nvPr/>
        </p:nvSpPr>
        <p:spPr>
          <a:xfrm>
            <a:off x="8613383" y="2243616"/>
            <a:ext cx="231464" cy="330504"/>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a</a:t>
            </a:r>
            <a:endParaRPr sz="2400">
              <a:latin typeface="Trebuchet MS"/>
              <a:cs typeface="Trebuchet MS"/>
            </a:endParaRPr>
          </a:p>
        </p:txBody>
      </p:sp>
      <p:sp>
        <p:nvSpPr>
          <p:cNvPr id="6" name="object 6"/>
          <p:cNvSpPr txBox="1"/>
          <p:nvPr/>
        </p:nvSpPr>
        <p:spPr>
          <a:xfrm>
            <a:off x="1510411" y="3888029"/>
            <a:ext cx="1712086"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omm</a:t>
            </a:r>
            <a:r>
              <a:rPr sz="1800" b="1" spc="-4" dirty="0">
                <a:latin typeface="Trebuchet MS"/>
                <a:cs typeface="Trebuchet MS"/>
              </a:rPr>
              <a:t>un</a:t>
            </a:r>
            <a:r>
              <a:rPr sz="1800" b="1" spc="-9" dirty="0">
                <a:latin typeface="Trebuchet MS"/>
                <a:cs typeface="Trebuchet MS"/>
              </a:rPr>
              <a:t>ic</a:t>
            </a:r>
            <a:r>
              <a:rPr sz="1800" b="1" spc="0" dirty="0">
                <a:latin typeface="Trebuchet MS"/>
                <a:cs typeface="Trebuchet MS"/>
              </a:rPr>
              <a:t>a</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5" name="object 5"/>
          <p:cNvSpPr txBox="1"/>
          <p:nvPr/>
        </p:nvSpPr>
        <p:spPr>
          <a:xfrm>
            <a:off x="4859528" y="3888029"/>
            <a:ext cx="966992"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Pla</a:t>
            </a:r>
            <a:r>
              <a:rPr sz="1800" b="1" spc="-9" dirty="0">
                <a:latin typeface="Trebuchet MS"/>
                <a:cs typeface="Trebuchet MS"/>
              </a:rPr>
              <a:t>n</a:t>
            </a:r>
            <a:r>
              <a:rPr sz="1800" b="1" spc="-4" dirty="0">
                <a:latin typeface="Trebuchet MS"/>
                <a:cs typeface="Trebuchet MS"/>
              </a:rPr>
              <a:t>n</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4" name="object 4"/>
          <p:cNvSpPr txBox="1"/>
          <p:nvPr/>
        </p:nvSpPr>
        <p:spPr>
          <a:xfrm>
            <a:off x="6703568" y="4782236"/>
            <a:ext cx="1006540"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M</a:t>
            </a:r>
            <a:r>
              <a:rPr sz="1800" b="1" spc="-4" dirty="0">
                <a:latin typeface="Trebuchet MS"/>
                <a:cs typeface="Trebuchet MS"/>
              </a:rPr>
              <a:t>o</a:t>
            </a:r>
            <a:r>
              <a:rPr sz="1800" b="1" spc="9" dirty="0">
                <a:latin typeface="Trebuchet MS"/>
                <a:cs typeface="Trebuchet MS"/>
              </a:rPr>
              <a:t>d</a:t>
            </a:r>
            <a:r>
              <a:rPr sz="1800" b="1" spc="0" dirty="0">
                <a:latin typeface="Trebuchet MS"/>
                <a:cs typeface="Trebuchet MS"/>
              </a:rPr>
              <a:t>e</a:t>
            </a:r>
            <a:r>
              <a:rPr sz="1800" b="1" spc="-4" dirty="0">
                <a:latin typeface="Trebuchet MS"/>
                <a:cs typeface="Trebuchet MS"/>
              </a:rPr>
              <a:t>l</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3" name="object 3"/>
          <p:cNvSpPr txBox="1"/>
          <p:nvPr/>
        </p:nvSpPr>
        <p:spPr>
          <a:xfrm>
            <a:off x="1753870" y="5675994"/>
            <a:ext cx="1339195" cy="254304"/>
          </a:xfrm>
          <a:prstGeom prst="rect">
            <a:avLst/>
          </a:prstGeom>
        </p:spPr>
        <p:txBody>
          <a:bodyPr wrap="square" lIns="0" tIns="0" rIns="0" bIns="0" rtlCol="0">
            <a:noAutofit/>
          </a:bodyPr>
          <a:lstStyle/>
          <a:p>
            <a:pPr marL="12700">
              <a:lnSpc>
                <a:spcPts val="1955"/>
              </a:lnSpc>
              <a:spcBef>
                <a:spcPts val="97"/>
              </a:spcBef>
            </a:pPr>
            <a:r>
              <a:rPr sz="1800" b="1" spc="-4" dirty="0">
                <a:latin typeface="Trebuchet MS"/>
                <a:cs typeface="Trebuchet MS"/>
              </a:rPr>
              <a:t>D</a:t>
            </a:r>
            <a:r>
              <a:rPr sz="1800" b="1" spc="0" dirty="0">
                <a:latin typeface="Trebuchet MS"/>
                <a:cs typeface="Trebuchet MS"/>
              </a:rPr>
              <a:t>epl</a:t>
            </a:r>
            <a:r>
              <a:rPr sz="1800" b="1" spc="-14" dirty="0">
                <a:latin typeface="Trebuchet MS"/>
                <a:cs typeface="Trebuchet MS"/>
              </a:rPr>
              <a:t>o</a:t>
            </a:r>
            <a:r>
              <a:rPr sz="1800" b="1" spc="0" dirty="0">
                <a:latin typeface="Trebuchet MS"/>
                <a:cs typeface="Trebuchet MS"/>
              </a:rPr>
              <a:t>y</a:t>
            </a:r>
            <a:r>
              <a:rPr sz="1800" b="1" spc="-14" dirty="0">
                <a:latin typeface="Trebuchet MS"/>
                <a:cs typeface="Trebuchet MS"/>
              </a:rPr>
              <a:t>m</a:t>
            </a:r>
            <a:r>
              <a:rPr sz="1800" b="1" spc="0" dirty="0">
                <a:latin typeface="Trebuchet MS"/>
                <a:cs typeface="Trebuchet MS"/>
              </a:rPr>
              <a:t>e</a:t>
            </a:r>
            <a:r>
              <a:rPr sz="1800" b="1" spc="-14" dirty="0">
                <a:latin typeface="Trebuchet MS"/>
                <a:cs typeface="Trebuchet MS"/>
              </a:rPr>
              <a:t>n</a:t>
            </a:r>
            <a:r>
              <a:rPr sz="1800" b="1" spc="0" dirty="0">
                <a:latin typeface="Trebuchet MS"/>
                <a:cs typeface="Trebuchet MS"/>
              </a:rPr>
              <a:t>t</a:t>
            </a:r>
            <a:endParaRPr sz="1800">
              <a:latin typeface="Trebuchet MS"/>
              <a:cs typeface="Trebuchet MS"/>
            </a:endParaRPr>
          </a:p>
        </p:txBody>
      </p:sp>
      <p:sp>
        <p:nvSpPr>
          <p:cNvPr id="2" name="object 2"/>
          <p:cNvSpPr txBox="1"/>
          <p:nvPr/>
        </p:nvSpPr>
        <p:spPr>
          <a:xfrm>
            <a:off x="4682109" y="5675994"/>
            <a:ext cx="1423168" cy="254304"/>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4" dirty="0">
                <a:latin typeface="Trebuchet MS"/>
                <a:cs typeface="Trebuchet MS"/>
              </a:rPr>
              <a:t>o</a:t>
            </a:r>
            <a:r>
              <a:rPr sz="1800" b="1" spc="0" dirty="0">
                <a:latin typeface="Trebuchet MS"/>
                <a:cs typeface="Trebuchet MS"/>
              </a:rPr>
              <a:t>n</a:t>
            </a:r>
            <a:r>
              <a:rPr sz="1800" b="1" spc="-9" dirty="0">
                <a:latin typeface="Trebuchet MS"/>
                <a:cs typeface="Trebuchet MS"/>
              </a:rPr>
              <a:t>s</a:t>
            </a:r>
            <a:r>
              <a:rPr sz="1800" b="1" spc="4" dirty="0">
                <a:latin typeface="Trebuchet MS"/>
                <a:cs typeface="Trebuchet MS"/>
              </a:rPr>
              <a:t>t</a:t>
            </a:r>
            <a:r>
              <a:rPr sz="1800" b="1" spc="0" dirty="0">
                <a:latin typeface="Trebuchet MS"/>
                <a:cs typeface="Trebuchet MS"/>
              </a:rPr>
              <a:t>r</a:t>
            </a:r>
            <a:r>
              <a:rPr sz="1800" b="1" spc="-4" dirty="0">
                <a:latin typeface="Trebuchet MS"/>
                <a:cs typeface="Trebuchet MS"/>
              </a:rPr>
              <a:t>u</a:t>
            </a:r>
            <a:r>
              <a:rPr sz="1800" b="1" spc="-9" dirty="0">
                <a:latin typeface="Trebuchet MS"/>
                <a:cs typeface="Trebuchet MS"/>
              </a:rPr>
              <a:t>c</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6" grpId="0"/>
      <p:bldP spid="5" grpId="0"/>
      <p:bldP spid="4" grpId="0"/>
      <p:bldP spid="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p:nvPr/>
        </p:nvSpPr>
        <p:spPr>
          <a:xfrm>
            <a:off x="7891272" y="5593080"/>
            <a:ext cx="2142744" cy="512063"/>
          </a:xfrm>
          <a:custGeom>
            <a:avLst/>
            <a:gdLst/>
            <a:ahLst/>
            <a:cxnLst/>
            <a:rect l="l" t="t" r="r" b="b"/>
            <a:pathLst>
              <a:path w="2142744" h="512063">
                <a:moveTo>
                  <a:pt x="0" y="85344"/>
                </a:moveTo>
                <a:lnTo>
                  <a:pt x="0" y="426720"/>
                </a:lnTo>
                <a:lnTo>
                  <a:pt x="317" y="434131"/>
                </a:lnTo>
                <a:lnTo>
                  <a:pt x="14116" y="473740"/>
                </a:lnTo>
                <a:lnTo>
                  <a:pt x="44303" y="501561"/>
                </a:lnTo>
                <a:lnTo>
                  <a:pt x="85344" y="512064"/>
                </a:lnTo>
                <a:lnTo>
                  <a:pt x="2057400" y="512064"/>
                </a:lnTo>
                <a:lnTo>
                  <a:pt x="2104415" y="497951"/>
                </a:lnTo>
                <a:lnTo>
                  <a:pt x="2132238" y="467765"/>
                </a:lnTo>
                <a:lnTo>
                  <a:pt x="2142744" y="426720"/>
                </a:lnTo>
                <a:lnTo>
                  <a:pt x="2142744" y="85344"/>
                </a:lnTo>
                <a:lnTo>
                  <a:pt x="2128627" y="38323"/>
                </a:lnTo>
                <a:lnTo>
                  <a:pt x="2098440" y="10502"/>
                </a:lnTo>
                <a:lnTo>
                  <a:pt x="2057400" y="0"/>
                </a:lnTo>
                <a:lnTo>
                  <a:pt x="85344" y="0"/>
                </a:lnTo>
                <a:lnTo>
                  <a:pt x="38328" y="14112"/>
                </a:lnTo>
                <a:lnTo>
                  <a:pt x="10505" y="44298"/>
                </a:lnTo>
                <a:lnTo>
                  <a:pt x="0" y="85344"/>
                </a:lnTo>
                <a:close/>
              </a:path>
            </a:pathLst>
          </a:custGeom>
          <a:solidFill>
            <a:srgbClr val="F495CA"/>
          </a:solidFill>
        </p:spPr>
        <p:txBody>
          <a:bodyPr wrap="square" lIns="0" tIns="0" rIns="0" bIns="0" rtlCol="0">
            <a:noAutofit/>
          </a:bodyPr>
          <a:lstStyle/>
          <a:p>
            <a:endParaRPr/>
          </a:p>
        </p:txBody>
      </p:sp>
      <p:sp>
        <p:nvSpPr>
          <p:cNvPr id="26" name="object 26"/>
          <p:cNvSpPr/>
          <p:nvPr/>
        </p:nvSpPr>
        <p:spPr>
          <a:xfrm>
            <a:off x="7891272" y="5593080"/>
            <a:ext cx="2142744" cy="512063"/>
          </a:xfrm>
          <a:custGeom>
            <a:avLst/>
            <a:gdLst/>
            <a:ahLst/>
            <a:cxnLst/>
            <a:rect l="l" t="t" r="r" b="b"/>
            <a:pathLst>
              <a:path w="2142744" h="512063">
                <a:moveTo>
                  <a:pt x="0" y="85344"/>
                </a:moveTo>
                <a:lnTo>
                  <a:pt x="10505" y="44298"/>
                </a:lnTo>
                <a:lnTo>
                  <a:pt x="38328" y="14112"/>
                </a:lnTo>
                <a:lnTo>
                  <a:pt x="77934" y="317"/>
                </a:lnTo>
                <a:lnTo>
                  <a:pt x="85344" y="0"/>
                </a:lnTo>
                <a:lnTo>
                  <a:pt x="2057400" y="0"/>
                </a:lnTo>
                <a:lnTo>
                  <a:pt x="2098440" y="10502"/>
                </a:lnTo>
                <a:lnTo>
                  <a:pt x="2128627" y="38323"/>
                </a:lnTo>
                <a:lnTo>
                  <a:pt x="2142426" y="77932"/>
                </a:lnTo>
                <a:lnTo>
                  <a:pt x="2142744" y="85344"/>
                </a:lnTo>
                <a:lnTo>
                  <a:pt x="2142744" y="426720"/>
                </a:lnTo>
                <a:lnTo>
                  <a:pt x="2132238" y="467765"/>
                </a:lnTo>
                <a:lnTo>
                  <a:pt x="2104415" y="497951"/>
                </a:lnTo>
                <a:lnTo>
                  <a:pt x="2064809" y="511746"/>
                </a:lnTo>
                <a:lnTo>
                  <a:pt x="2057400" y="512064"/>
                </a:lnTo>
                <a:lnTo>
                  <a:pt x="85344" y="512064"/>
                </a:lnTo>
                <a:lnTo>
                  <a:pt x="44303" y="501561"/>
                </a:lnTo>
                <a:lnTo>
                  <a:pt x="14116" y="473740"/>
                </a:lnTo>
                <a:lnTo>
                  <a:pt x="317" y="434131"/>
                </a:lnTo>
                <a:lnTo>
                  <a:pt x="0" y="426720"/>
                </a:lnTo>
                <a:lnTo>
                  <a:pt x="0" y="85344"/>
                </a:lnTo>
                <a:close/>
              </a:path>
            </a:pathLst>
          </a:custGeom>
          <a:ln w="18288">
            <a:solidFill>
              <a:srgbClr val="B36C94"/>
            </a:solidFill>
          </a:ln>
        </p:spPr>
        <p:txBody>
          <a:bodyPr wrap="square" lIns="0" tIns="0" rIns="0" bIns="0" rtlCol="0">
            <a:noAutofit/>
          </a:bodyPr>
          <a:lstStyle/>
          <a:p>
            <a:endParaRPr/>
          </a:p>
        </p:txBody>
      </p:sp>
      <p:sp>
        <p:nvSpPr>
          <p:cNvPr id="27" name="object 27"/>
          <p:cNvSpPr/>
          <p:nvPr/>
        </p:nvSpPr>
        <p:spPr>
          <a:xfrm>
            <a:off x="1335024" y="3742944"/>
            <a:ext cx="2026920" cy="512063"/>
          </a:xfrm>
          <a:custGeom>
            <a:avLst/>
            <a:gdLst/>
            <a:ahLst/>
            <a:cxnLst/>
            <a:rect l="l" t="t" r="r" b="b"/>
            <a:pathLst>
              <a:path w="2026920" h="512063">
                <a:moveTo>
                  <a:pt x="0" y="85343"/>
                </a:moveTo>
                <a:lnTo>
                  <a:pt x="0" y="426719"/>
                </a:lnTo>
                <a:lnTo>
                  <a:pt x="317" y="434129"/>
                </a:lnTo>
                <a:lnTo>
                  <a:pt x="14116" y="473735"/>
                </a:lnTo>
                <a:lnTo>
                  <a:pt x="44303" y="501558"/>
                </a:lnTo>
                <a:lnTo>
                  <a:pt x="85343" y="512063"/>
                </a:lnTo>
                <a:lnTo>
                  <a:pt x="1941576" y="512063"/>
                </a:lnTo>
                <a:lnTo>
                  <a:pt x="1988591" y="497947"/>
                </a:lnTo>
                <a:lnTo>
                  <a:pt x="2016414" y="467760"/>
                </a:lnTo>
                <a:lnTo>
                  <a:pt x="2026920" y="426719"/>
                </a:lnTo>
                <a:lnTo>
                  <a:pt x="2026920" y="85343"/>
                </a:lnTo>
                <a:lnTo>
                  <a:pt x="2012803" y="38328"/>
                </a:lnTo>
                <a:lnTo>
                  <a:pt x="1982616" y="10505"/>
                </a:lnTo>
                <a:lnTo>
                  <a:pt x="1941576" y="0"/>
                </a:lnTo>
                <a:lnTo>
                  <a:pt x="85343" y="0"/>
                </a:lnTo>
                <a:lnTo>
                  <a:pt x="38328" y="14116"/>
                </a:lnTo>
                <a:lnTo>
                  <a:pt x="10505" y="44303"/>
                </a:lnTo>
                <a:lnTo>
                  <a:pt x="0" y="85343"/>
                </a:lnTo>
                <a:close/>
              </a:path>
            </a:pathLst>
          </a:custGeom>
          <a:solidFill>
            <a:srgbClr val="F495CA"/>
          </a:solidFill>
        </p:spPr>
        <p:txBody>
          <a:bodyPr wrap="square" lIns="0" tIns="0" rIns="0" bIns="0" rtlCol="0">
            <a:noAutofit/>
          </a:bodyPr>
          <a:lstStyle/>
          <a:p>
            <a:endParaRPr/>
          </a:p>
        </p:txBody>
      </p:sp>
      <p:sp>
        <p:nvSpPr>
          <p:cNvPr id="28" name="object 28"/>
          <p:cNvSpPr/>
          <p:nvPr/>
        </p:nvSpPr>
        <p:spPr>
          <a:xfrm>
            <a:off x="1335024" y="3742944"/>
            <a:ext cx="2026920" cy="512063"/>
          </a:xfrm>
          <a:custGeom>
            <a:avLst/>
            <a:gdLst/>
            <a:ahLst/>
            <a:cxnLst/>
            <a:rect l="l" t="t" r="r" b="b"/>
            <a:pathLst>
              <a:path w="2026920" h="512063">
                <a:moveTo>
                  <a:pt x="0" y="85343"/>
                </a:moveTo>
                <a:lnTo>
                  <a:pt x="10505" y="44303"/>
                </a:lnTo>
                <a:lnTo>
                  <a:pt x="38328" y="14116"/>
                </a:lnTo>
                <a:lnTo>
                  <a:pt x="77934" y="317"/>
                </a:lnTo>
                <a:lnTo>
                  <a:pt x="85343" y="0"/>
                </a:lnTo>
                <a:lnTo>
                  <a:pt x="1941576" y="0"/>
                </a:lnTo>
                <a:lnTo>
                  <a:pt x="1982616" y="10505"/>
                </a:lnTo>
                <a:lnTo>
                  <a:pt x="2012803" y="38328"/>
                </a:lnTo>
                <a:lnTo>
                  <a:pt x="2026602" y="77934"/>
                </a:lnTo>
                <a:lnTo>
                  <a:pt x="2026920" y="85343"/>
                </a:lnTo>
                <a:lnTo>
                  <a:pt x="2026920" y="426719"/>
                </a:lnTo>
                <a:lnTo>
                  <a:pt x="2016414" y="467760"/>
                </a:lnTo>
                <a:lnTo>
                  <a:pt x="1988591" y="497947"/>
                </a:lnTo>
                <a:lnTo>
                  <a:pt x="1948985" y="511746"/>
                </a:lnTo>
                <a:lnTo>
                  <a:pt x="1941576" y="512063"/>
                </a:lnTo>
                <a:lnTo>
                  <a:pt x="85343" y="512063"/>
                </a:lnTo>
                <a:lnTo>
                  <a:pt x="44303" y="501558"/>
                </a:lnTo>
                <a:lnTo>
                  <a:pt x="14116" y="473735"/>
                </a:lnTo>
                <a:lnTo>
                  <a:pt x="317" y="434129"/>
                </a:lnTo>
                <a:lnTo>
                  <a:pt x="0" y="426719"/>
                </a:lnTo>
                <a:lnTo>
                  <a:pt x="0" y="85343"/>
                </a:lnTo>
                <a:close/>
              </a:path>
            </a:pathLst>
          </a:custGeom>
          <a:ln w="18288">
            <a:solidFill>
              <a:srgbClr val="B36C94"/>
            </a:solidFill>
          </a:ln>
        </p:spPr>
        <p:txBody>
          <a:bodyPr wrap="square" lIns="0" tIns="0" rIns="0" bIns="0" rtlCol="0">
            <a:noAutofit/>
          </a:bodyPr>
          <a:lstStyle/>
          <a:p>
            <a:endParaRPr/>
          </a:p>
        </p:txBody>
      </p:sp>
      <p:sp>
        <p:nvSpPr>
          <p:cNvPr id="29" name="object 29"/>
          <p:cNvSpPr/>
          <p:nvPr/>
        </p:nvSpPr>
        <p:spPr>
          <a:xfrm>
            <a:off x="3355594" y="3984117"/>
            <a:ext cx="1765680" cy="76200"/>
          </a:xfrm>
          <a:custGeom>
            <a:avLst/>
            <a:gdLst/>
            <a:ahLst/>
            <a:cxnLst/>
            <a:rect l="l" t="t" r="r" b="b"/>
            <a:pathLst>
              <a:path w="1765680" h="76200">
                <a:moveTo>
                  <a:pt x="1689566" y="31701"/>
                </a:moveTo>
                <a:lnTo>
                  <a:pt x="1702307" y="31876"/>
                </a:lnTo>
                <a:lnTo>
                  <a:pt x="1705736" y="31876"/>
                </a:lnTo>
                <a:lnTo>
                  <a:pt x="1708530" y="34797"/>
                </a:lnTo>
                <a:lnTo>
                  <a:pt x="1765680" y="39115"/>
                </a:lnTo>
                <a:lnTo>
                  <a:pt x="1689989" y="0"/>
                </a:lnTo>
                <a:lnTo>
                  <a:pt x="1689566" y="31701"/>
                </a:lnTo>
                <a:close/>
              </a:path>
              <a:path w="1765680" h="76200">
                <a:moveTo>
                  <a:pt x="1688972" y="76199"/>
                </a:moveTo>
                <a:lnTo>
                  <a:pt x="1765680" y="39115"/>
                </a:lnTo>
                <a:lnTo>
                  <a:pt x="1705609" y="44576"/>
                </a:lnTo>
                <a:lnTo>
                  <a:pt x="1702053" y="44576"/>
                </a:lnTo>
                <a:lnTo>
                  <a:pt x="1689396" y="44402"/>
                </a:lnTo>
                <a:lnTo>
                  <a:pt x="1688972" y="76199"/>
                </a:lnTo>
                <a:close/>
              </a:path>
              <a:path w="1765680" h="76200">
                <a:moveTo>
                  <a:pt x="0" y="11302"/>
                </a:moveTo>
                <a:lnTo>
                  <a:pt x="0" y="18287"/>
                </a:lnTo>
                <a:lnTo>
                  <a:pt x="2793" y="21208"/>
                </a:lnTo>
                <a:lnTo>
                  <a:pt x="6222" y="21208"/>
                </a:lnTo>
                <a:lnTo>
                  <a:pt x="1689396" y="44402"/>
                </a:lnTo>
                <a:lnTo>
                  <a:pt x="1702053" y="44576"/>
                </a:lnTo>
                <a:lnTo>
                  <a:pt x="1705609" y="44576"/>
                </a:lnTo>
                <a:lnTo>
                  <a:pt x="1708530" y="41782"/>
                </a:lnTo>
                <a:lnTo>
                  <a:pt x="1708530" y="38353"/>
                </a:lnTo>
                <a:lnTo>
                  <a:pt x="1708530" y="41782"/>
                </a:lnTo>
                <a:lnTo>
                  <a:pt x="1705609" y="44576"/>
                </a:lnTo>
                <a:lnTo>
                  <a:pt x="1765680" y="39115"/>
                </a:lnTo>
                <a:lnTo>
                  <a:pt x="1708530" y="34797"/>
                </a:lnTo>
                <a:lnTo>
                  <a:pt x="1705736" y="31876"/>
                </a:lnTo>
                <a:lnTo>
                  <a:pt x="1702307" y="31876"/>
                </a:lnTo>
                <a:lnTo>
                  <a:pt x="1689566" y="31701"/>
                </a:lnTo>
                <a:lnTo>
                  <a:pt x="6476" y="8508"/>
                </a:lnTo>
                <a:lnTo>
                  <a:pt x="2920" y="8508"/>
                </a:lnTo>
                <a:lnTo>
                  <a:pt x="0" y="11302"/>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5120640" y="3767328"/>
            <a:ext cx="2026919" cy="512064"/>
          </a:xfrm>
          <a:custGeom>
            <a:avLst/>
            <a:gdLst/>
            <a:ahLst/>
            <a:cxnLst/>
            <a:rect l="l" t="t" r="r" b="b"/>
            <a:pathLst>
              <a:path w="2026919" h="512064">
                <a:moveTo>
                  <a:pt x="0" y="85344"/>
                </a:moveTo>
                <a:lnTo>
                  <a:pt x="0" y="426720"/>
                </a:lnTo>
                <a:lnTo>
                  <a:pt x="317" y="434129"/>
                </a:lnTo>
                <a:lnTo>
                  <a:pt x="14116" y="473735"/>
                </a:lnTo>
                <a:lnTo>
                  <a:pt x="44303" y="501558"/>
                </a:lnTo>
                <a:lnTo>
                  <a:pt x="85344" y="512064"/>
                </a:lnTo>
                <a:lnTo>
                  <a:pt x="1941576" y="512064"/>
                </a:lnTo>
                <a:lnTo>
                  <a:pt x="1988591" y="497947"/>
                </a:lnTo>
                <a:lnTo>
                  <a:pt x="2016414" y="467760"/>
                </a:lnTo>
                <a:lnTo>
                  <a:pt x="2026919" y="426720"/>
                </a:lnTo>
                <a:lnTo>
                  <a:pt x="2026919" y="85344"/>
                </a:lnTo>
                <a:lnTo>
                  <a:pt x="2012803" y="38328"/>
                </a:lnTo>
                <a:lnTo>
                  <a:pt x="1982616" y="10505"/>
                </a:lnTo>
                <a:lnTo>
                  <a:pt x="1941576" y="0"/>
                </a:lnTo>
                <a:lnTo>
                  <a:pt x="85344" y="0"/>
                </a:lnTo>
                <a:lnTo>
                  <a:pt x="38328" y="14116"/>
                </a:lnTo>
                <a:lnTo>
                  <a:pt x="10505" y="44303"/>
                </a:lnTo>
                <a:lnTo>
                  <a:pt x="0" y="85344"/>
                </a:lnTo>
                <a:close/>
              </a:path>
            </a:pathLst>
          </a:custGeom>
          <a:solidFill>
            <a:srgbClr val="F495CA"/>
          </a:solidFill>
        </p:spPr>
        <p:txBody>
          <a:bodyPr wrap="square" lIns="0" tIns="0" rIns="0" bIns="0" rtlCol="0">
            <a:noAutofit/>
          </a:bodyPr>
          <a:lstStyle/>
          <a:p>
            <a:endParaRPr/>
          </a:p>
        </p:txBody>
      </p:sp>
      <p:sp>
        <p:nvSpPr>
          <p:cNvPr id="31" name="object 31"/>
          <p:cNvSpPr/>
          <p:nvPr/>
        </p:nvSpPr>
        <p:spPr>
          <a:xfrm>
            <a:off x="5120640" y="3767328"/>
            <a:ext cx="2026919" cy="512064"/>
          </a:xfrm>
          <a:custGeom>
            <a:avLst/>
            <a:gdLst/>
            <a:ahLst/>
            <a:cxnLst/>
            <a:rect l="l" t="t" r="r" b="b"/>
            <a:pathLst>
              <a:path w="2026919" h="512064">
                <a:moveTo>
                  <a:pt x="0" y="85344"/>
                </a:moveTo>
                <a:lnTo>
                  <a:pt x="10505" y="44303"/>
                </a:lnTo>
                <a:lnTo>
                  <a:pt x="38328" y="14116"/>
                </a:lnTo>
                <a:lnTo>
                  <a:pt x="77934" y="317"/>
                </a:lnTo>
                <a:lnTo>
                  <a:pt x="85344" y="0"/>
                </a:lnTo>
                <a:lnTo>
                  <a:pt x="1941576" y="0"/>
                </a:lnTo>
                <a:lnTo>
                  <a:pt x="1982616" y="10505"/>
                </a:lnTo>
                <a:lnTo>
                  <a:pt x="2012803" y="38328"/>
                </a:lnTo>
                <a:lnTo>
                  <a:pt x="2026602" y="77934"/>
                </a:lnTo>
                <a:lnTo>
                  <a:pt x="2026919" y="85344"/>
                </a:lnTo>
                <a:lnTo>
                  <a:pt x="2026919" y="426720"/>
                </a:lnTo>
                <a:lnTo>
                  <a:pt x="2016414" y="467760"/>
                </a:lnTo>
                <a:lnTo>
                  <a:pt x="1988591" y="497947"/>
                </a:lnTo>
                <a:lnTo>
                  <a:pt x="1948985" y="511746"/>
                </a:lnTo>
                <a:lnTo>
                  <a:pt x="1941576" y="512064"/>
                </a:lnTo>
                <a:lnTo>
                  <a:pt x="85344" y="512064"/>
                </a:lnTo>
                <a:lnTo>
                  <a:pt x="44303" y="501558"/>
                </a:lnTo>
                <a:lnTo>
                  <a:pt x="14116" y="473735"/>
                </a:lnTo>
                <a:lnTo>
                  <a:pt x="317" y="434129"/>
                </a:lnTo>
                <a:lnTo>
                  <a:pt x="0" y="426720"/>
                </a:lnTo>
                <a:lnTo>
                  <a:pt x="0" y="85344"/>
                </a:lnTo>
                <a:close/>
              </a:path>
            </a:pathLst>
          </a:custGeom>
          <a:ln w="18288">
            <a:solidFill>
              <a:srgbClr val="B36C94"/>
            </a:solidFill>
          </a:ln>
        </p:spPr>
        <p:txBody>
          <a:bodyPr wrap="square" lIns="0" tIns="0" rIns="0" bIns="0" rtlCol="0">
            <a:noAutofit/>
          </a:bodyPr>
          <a:lstStyle/>
          <a:p>
            <a:endParaRPr/>
          </a:p>
        </p:txBody>
      </p:sp>
      <p:sp>
        <p:nvSpPr>
          <p:cNvPr id="32" name="object 32"/>
          <p:cNvSpPr/>
          <p:nvPr/>
        </p:nvSpPr>
        <p:spPr>
          <a:xfrm>
            <a:off x="743458" y="3960876"/>
            <a:ext cx="593598" cy="76200"/>
          </a:xfrm>
          <a:custGeom>
            <a:avLst/>
            <a:gdLst/>
            <a:ahLst/>
            <a:cxnLst/>
            <a:rect l="l" t="t" r="r" b="b"/>
            <a:pathLst>
              <a:path w="593598" h="76200">
                <a:moveTo>
                  <a:pt x="517334" y="31749"/>
                </a:moveTo>
                <a:lnTo>
                  <a:pt x="533527" y="31750"/>
                </a:lnTo>
                <a:lnTo>
                  <a:pt x="536321" y="34543"/>
                </a:lnTo>
                <a:lnTo>
                  <a:pt x="593598" y="38100"/>
                </a:lnTo>
                <a:lnTo>
                  <a:pt x="517334" y="0"/>
                </a:lnTo>
                <a:lnTo>
                  <a:pt x="517334" y="31749"/>
                </a:lnTo>
                <a:close/>
              </a:path>
              <a:path w="593598" h="76200">
                <a:moveTo>
                  <a:pt x="533527" y="44450"/>
                </a:moveTo>
                <a:lnTo>
                  <a:pt x="517334" y="44450"/>
                </a:lnTo>
                <a:lnTo>
                  <a:pt x="517334" y="76200"/>
                </a:lnTo>
                <a:lnTo>
                  <a:pt x="593598" y="38100"/>
                </a:lnTo>
                <a:lnTo>
                  <a:pt x="533527" y="44450"/>
                </a:lnTo>
                <a:close/>
              </a:path>
              <a:path w="593598" h="76200">
                <a:moveTo>
                  <a:pt x="0" y="34543"/>
                </a:moveTo>
                <a:lnTo>
                  <a:pt x="0" y="41656"/>
                </a:lnTo>
                <a:lnTo>
                  <a:pt x="2844" y="44450"/>
                </a:lnTo>
                <a:lnTo>
                  <a:pt x="533527" y="44450"/>
                </a:lnTo>
                <a:lnTo>
                  <a:pt x="536321" y="41656"/>
                </a:lnTo>
                <a:lnTo>
                  <a:pt x="536321" y="38100"/>
                </a:lnTo>
                <a:lnTo>
                  <a:pt x="536321" y="41656"/>
                </a:lnTo>
                <a:lnTo>
                  <a:pt x="533527" y="44450"/>
                </a:lnTo>
                <a:lnTo>
                  <a:pt x="593598" y="38100"/>
                </a:lnTo>
                <a:lnTo>
                  <a:pt x="536321" y="34543"/>
                </a:lnTo>
                <a:lnTo>
                  <a:pt x="533527" y="31750"/>
                </a:lnTo>
                <a:lnTo>
                  <a:pt x="2844" y="31750"/>
                </a:lnTo>
                <a:lnTo>
                  <a:pt x="0" y="34543"/>
                </a:lnTo>
                <a:close/>
              </a:path>
            </a:pathLst>
          </a:custGeom>
          <a:solidFill>
            <a:srgbClr val="000000"/>
          </a:solidFill>
        </p:spPr>
        <p:txBody>
          <a:bodyPr wrap="square" lIns="0" tIns="0" rIns="0" bIns="0" rtlCol="0">
            <a:noAutofit/>
          </a:bodyPr>
          <a:lstStyle/>
          <a:p>
            <a:endParaRPr/>
          </a:p>
        </p:txBody>
      </p:sp>
      <p:sp>
        <p:nvSpPr>
          <p:cNvPr id="33" name="object 33"/>
          <p:cNvSpPr/>
          <p:nvPr/>
        </p:nvSpPr>
        <p:spPr>
          <a:xfrm>
            <a:off x="3230880" y="4636008"/>
            <a:ext cx="2142744" cy="512064"/>
          </a:xfrm>
          <a:custGeom>
            <a:avLst/>
            <a:gdLst/>
            <a:ahLst/>
            <a:cxnLst/>
            <a:rect l="l" t="t" r="r" b="b"/>
            <a:pathLst>
              <a:path w="2142744" h="512064">
                <a:moveTo>
                  <a:pt x="0" y="85344"/>
                </a:moveTo>
                <a:lnTo>
                  <a:pt x="0" y="426720"/>
                </a:lnTo>
                <a:lnTo>
                  <a:pt x="317" y="434129"/>
                </a:lnTo>
                <a:lnTo>
                  <a:pt x="14116" y="473735"/>
                </a:lnTo>
                <a:lnTo>
                  <a:pt x="44303" y="501558"/>
                </a:lnTo>
                <a:lnTo>
                  <a:pt x="85343" y="512064"/>
                </a:lnTo>
                <a:lnTo>
                  <a:pt x="2057399" y="512064"/>
                </a:lnTo>
                <a:lnTo>
                  <a:pt x="2104415" y="497947"/>
                </a:lnTo>
                <a:lnTo>
                  <a:pt x="2132238" y="467760"/>
                </a:lnTo>
                <a:lnTo>
                  <a:pt x="2142744" y="426720"/>
                </a:lnTo>
                <a:lnTo>
                  <a:pt x="2142744" y="85344"/>
                </a:lnTo>
                <a:lnTo>
                  <a:pt x="2128627" y="38328"/>
                </a:lnTo>
                <a:lnTo>
                  <a:pt x="2098440" y="10505"/>
                </a:lnTo>
                <a:lnTo>
                  <a:pt x="2057399" y="0"/>
                </a:lnTo>
                <a:lnTo>
                  <a:pt x="85343" y="0"/>
                </a:lnTo>
                <a:lnTo>
                  <a:pt x="38328" y="14116"/>
                </a:lnTo>
                <a:lnTo>
                  <a:pt x="10505" y="44303"/>
                </a:lnTo>
                <a:lnTo>
                  <a:pt x="0" y="85344"/>
                </a:lnTo>
                <a:close/>
              </a:path>
            </a:pathLst>
          </a:custGeom>
          <a:solidFill>
            <a:srgbClr val="F495CA"/>
          </a:solidFill>
        </p:spPr>
        <p:txBody>
          <a:bodyPr wrap="square" lIns="0" tIns="0" rIns="0" bIns="0" rtlCol="0">
            <a:noAutofit/>
          </a:bodyPr>
          <a:lstStyle/>
          <a:p>
            <a:endParaRPr/>
          </a:p>
        </p:txBody>
      </p:sp>
      <p:sp>
        <p:nvSpPr>
          <p:cNvPr id="34" name="object 34"/>
          <p:cNvSpPr/>
          <p:nvPr/>
        </p:nvSpPr>
        <p:spPr>
          <a:xfrm>
            <a:off x="3230880" y="4636008"/>
            <a:ext cx="2142744" cy="512064"/>
          </a:xfrm>
          <a:custGeom>
            <a:avLst/>
            <a:gdLst/>
            <a:ahLst/>
            <a:cxnLst/>
            <a:rect l="l" t="t" r="r" b="b"/>
            <a:pathLst>
              <a:path w="2142744" h="512064">
                <a:moveTo>
                  <a:pt x="0" y="85344"/>
                </a:moveTo>
                <a:lnTo>
                  <a:pt x="10505" y="44303"/>
                </a:lnTo>
                <a:lnTo>
                  <a:pt x="38328" y="14116"/>
                </a:lnTo>
                <a:lnTo>
                  <a:pt x="77934" y="317"/>
                </a:lnTo>
                <a:lnTo>
                  <a:pt x="85343" y="0"/>
                </a:lnTo>
                <a:lnTo>
                  <a:pt x="2057399" y="0"/>
                </a:lnTo>
                <a:lnTo>
                  <a:pt x="2098440" y="10505"/>
                </a:lnTo>
                <a:lnTo>
                  <a:pt x="2128627" y="38328"/>
                </a:lnTo>
                <a:lnTo>
                  <a:pt x="2142426" y="77934"/>
                </a:lnTo>
                <a:lnTo>
                  <a:pt x="2142744" y="85344"/>
                </a:lnTo>
                <a:lnTo>
                  <a:pt x="2142744" y="426720"/>
                </a:lnTo>
                <a:lnTo>
                  <a:pt x="2132238" y="467760"/>
                </a:lnTo>
                <a:lnTo>
                  <a:pt x="2104415" y="497947"/>
                </a:lnTo>
                <a:lnTo>
                  <a:pt x="2064809" y="511746"/>
                </a:lnTo>
                <a:lnTo>
                  <a:pt x="2057399" y="512064"/>
                </a:lnTo>
                <a:lnTo>
                  <a:pt x="85343" y="512064"/>
                </a:lnTo>
                <a:lnTo>
                  <a:pt x="44303" y="501558"/>
                </a:lnTo>
                <a:lnTo>
                  <a:pt x="14116" y="473735"/>
                </a:lnTo>
                <a:lnTo>
                  <a:pt x="317" y="434129"/>
                </a:lnTo>
                <a:lnTo>
                  <a:pt x="0" y="426720"/>
                </a:lnTo>
                <a:lnTo>
                  <a:pt x="0" y="85344"/>
                </a:lnTo>
                <a:close/>
              </a:path>
            </a:pathLst>
          </a:custGeom>
          <a:ln w="18288">
            <a:solidFill>
              <a:srgbClr val="B36C94"/>
            </a:solidFill>
          </a:ln>
        </p:spPr>
        <p:txBody>
          <a:bodyPr wrap="square" lIns="0" tIns="0" rIns="0" bIns="0" rtlCol="0">
            <a:noAutofit/>
          </a:bodyPr>
          <a:lstStyle/>
          <a:p>
            <a:endParaRPr/>
          </a:p>
        </p:txBody>
      </p:sp>
      <p:sp>
        <p:nvSpPr>
          <p:cNvPr id="35" name="object 35"/>
          <p:cNvSpPr/>
          <p:nvPr/>
        </p:nvSpPr>
        <p:spPr>
          <a:xfrm>
            <a:off x="5373624" y="4273042"/>
            <a:ext cx="766063" cy="657987"/>
          </a:xfrm>
          <a:custGeom>
            <a:avLst/>
            <a:gdLst/>
            <a:ahLst/>
            <a:cxnLst/>
            <a:rect l="l" t="t" r="r" b="b"/>
            <a:pathLst>
              <a:path w="766063" h="657987">
                <a:moveTo>
                  <a:pt x="753364" y="613536"/>
                </a:moveTo>
                <a:lnTo>
                  <a:pt x="76200" y="613536"/>
                </a:lnTo>
                <a:lnTo>
                  <a:pt x="753363" y="619886"/>
                </a:lnTo>
                <a:lnTo>
                  <a:pt x="753364" y="613536"/>
                </a:lnTo>
                <a:close/>
              </a:path>
              <a:path w="766063" h="657987">
                <a:moveTo>
                  <a:pt x="753363" y="6349"/>
                </a:moveTo>
                <a:lnTo>
                  <a:pt x="753363" y="619886"/>
                </a:lnTo>
                <a:lnTo>
                  <a:pt x="76200" y="613536"/>
                </a:lnTo>
                <a:lnTo>
                  <a:pt x="76200" y="581786"/>
                </a:lnTo>
                <a:lnTo>
                  <a:pt x="63500" y="613536"/>
                </a:lnTo>
                <a:lnTo>
                  <a:pt x="59943" y="613536"/>
                </a:lnTo>
                <a:lnTo>
                  <a:pt x="57150" y="616457"/>
                </a:lnTo>
                <a:lnTo>
                  <a:pt x="57150" y="623442"/>
                </a:lnTo>
                <a:lnTo>
                  <a:pt x="76200" y="657986"/>
                </a:lnTo>
                <a:lnTo>
                  <a:pt x="76199" y="626237"/>
                </a:lnTo>
                <a:lnTo>
                  <a:pt x="59943" y="626236"/>
                </a:lnTo>
                <a:lnTo>
                  <a:pt x="57150" y="619886"/>
                </a:lnTo>
                <a:lnTo>
                  <a:pt x="59943" y="626236"/>
                </a:lnTo>
                <a:lnTo>
                  <a:pt x="763270" y="626236"/>
                </a:lnTo>
                <a:lnTo>
                  <a:pt x="759713" y="613536"/>
                </a:lnTo>
                <a:lnTo>
                  <a:pt x="756285" y="0"/>
                </a:lnTo>
                <a:lnTo>
                  <a:pt x="753363" y="2793"/>
                </a:lnTo>
                <a:lnTo>
                  <a:pt x="753363" y="6349"/>
                </a:lnTo>
                <a:close/>
              </a:path>
              <a:path w="766063" h="657987">
                <a:moveTo>
                  <a:pt x="76200" y="657986"/>
                </a:moveTo>
                <a:lnTo>
                  <a:pt x="57150" y="623442"/>
                </a:lnTo>
                <a:lnTo>
                  <a:pt x="57150" y="616457"/>
                </a:lnTo>
                <a:lnTo>
                  <a:pt x="59943" y="613536"/>
                </a:lnTo>
                <a:lnTo>
                  <a:pt x="63500" y="613536"/>
                </a:lnTo>
                <a:lnTo>
                  <a:pt x="76200" y="581786"/>
                </a:lnTo>
                <a:lnTo>
                  <a:pt x="0" y="619886"/>
                </a:lnTo>
                <a:lnTo>
                  <a:pt x="76200" y="657986"/>
                </a:lnTo>
                <a:close/>
              </a:path>
              <a:path w="766063" h="657987">
                <a:moveTo>
                  <a:pt x="756285" y="0"/>
                </a:moveTo>
                <a:lnTo>
                  <a:pt x="759713" y="613536"/>
                </a:lnTo>
                <a:lnTo>
                  <a:pt x="763270" y="626236"/>
                </a:lnTo>
                <a:lnTo>
                  <a:pt x="766063" y="623442"/>
                </a:lnTo>
                <a:lnTo>
                  <a:pt x="766063" y="2793"/>
                </a:lnTo>
                <a:lnTo>
                  <a:pt x="763270" y="0"/>
                </a:lnTo>
                <a:lnTo>
                  <a:pt x="756285" y="0"/>
                </a:lnTo>
                <a:close/>
              </a:path>
            </a:pathLst>
          </a:custGeom>
          <a:solidFill>
            <a:srgbClr val="000000"/>
          </a:solidFill>
        </p:spPr>
        <p:txBody>
          <a:bodyPr wrap="square" lIns="0" tIns="0" rIns="0" bIns="0" rtlCol="0">
            <a:noAutofit/>
          </a:bodyPr>
          <a:lstStyle/>
          <a:p>
            <a:endParaRPr/>
          </a:p>
        </p:txBody>
      </p:sp>
      <p:sp>
        <p:nvSpPr>
          <p:cNvPr id="36" name="object 36"/>
          <p:cNvSpPr/>
          <p:nvPr/>
        </p:nvSpPr>
        <p:spPr>
          <a:xfrm>
            <a:off x="6067425" y="4194175"/>
            <a:ext cx="68199" cy="85217"/>
          </a:xfrm>
          <a:custGeom>
            <a:avLst/>
            <a:gdLst/>
            <a:ahLst/>
            <a:cxnLst/>
            <a:rect l="l" t="t" r="r" b="b"/>
            <a:pathLst>
              <a:path w="68199" h="85217">
                <a:moveTo>
                  <a:pt x="68199" y="0"/>
                </a:moveTo>
                <a:lnTo>
                  <a:pt x="0" y="34162"/>
                </a:lnTo>
                <a:lnTo>
                  <a:pt x="68199" y="85217"/>
                </a:lnTo>
                <a:lnTo>
                  <a:pt x="68199" y="0"/>
                </a:lnTo>
                <a:close/>
              </a:path>
            </a:pathLst>
          </a:custGeom>
          <a:solidFill>
            <a:srgbClr val="F495CA"/>
          </a:solidFill>
        </p:spPr>
        <p:txBody>
          <a:bodyPr wrap="square" lIns="0" tIns="0" rIns="0" bIns="0" rtlCol="0">
            <a:noAutofit/>
          </a:bodyPr>
          <a:lstStyle/>
          <a:p>
            <a:endParaRPr/>
          </a:p>
        </p:txBody>
      </p:sp>
      <p:sp>
        <p:nvSpPr>
          <p:cNvPr id="37" name="object 37"/>
          <p:cNvSpPr/>
          <p:nvPr/>
        </p:nvSpPr>
        <p:spPr>
          <a:xfrm>
            <a:off x="2343658" y="4248658"/>
            <a:ext cx="889381" cy="682244"/>
          </a:xfrm>
          <a:custGeom>
            <a:avLst/>
            <a:gdLst/>
            <a:ahLst/>
            <a:cxnLst/>
            <a:rect l="l" t="t" r="r" b="b"/>
            <a:pathLst>
              <a:path w="889381" h="682244">
                <a:moveTo>
                  <a:pt x="2793" y="650494"/>
                </a:moveTo>
                <a:lnTo>
                  <a:pt x="6350" y="650494"/>
                </a:lnTo>
                <a:lnTo>
                  <a:pt x="12700" y="644144"/>
                </a:lnTo>
                <a:lnTo>
                  <a:pt x="813180" y="650494"/>
                </a:lnTo>
                <a:lnTo>
                  <a:pt x="829437" y="650494"/>
                </a:lnTo>
                <a:lnTo>
                  <a:pt x="832231" y="647700"/>
                </a:lnTo>
                <a:lnTo>
                  <a:pt x="832231" y="644144"/>
                </a:lnTo>
                <a:lnTo>
                  <a:pt x="832231" y="647700"/>
                </a:lnTo>
                <a:lnTo>
                  <a:pt x="829437" y="650494"/>
                </a:lnTo>
                <a:lnTo>
                  <a:pt x="889381" y="644144"/>
                </a:lnTo>
                <a:lnTo>
                  <a:pt x="832231" y="640715"/>
                </a:lnTo>
                <a:lnTo>
                  <a:pt x="829437" y="637794"/>
                </a:lnTo>
                <a:lnTo>
                  <a:pt x="6350" y="637794"/>
                </a:lnTo>
                <a:lnTo>
                  <a:pt x="6350" y="0"/>
                </a:lnTo>
                <a:lnTo>
                  <a:pt x="2793" y="0"/>
                </a:lnTo>
                <a:lnTo>
                  <a:pt x="0" y="2794"/>
                </a:lnTo>
                <a:lnTo>
                  <a:pt x="0" y="647700"/>
                </a:lnTo>
                <a:lnTo>
                  <a:pt x="2793" y="650494"/>
                </a:lnTo>
                <a:close/>
              </a:path>
              <a:path w="889381" h="682244">
                <a:moveTo>
                  <a:pt x="813181" y="637793"/>
                </a:moveTo>
                <a:lnTo>
                  <a:pt x="829437" y="637794"/>
                </a:lnTo>
                <a:lnTo>
                  <a:pt x="832231" y="640715"/>
                </a:lnTo>
                <a:lnTo>
                  <a:pt x="889381" y="644144"/>
                </a:lnTo>
                <a:lnTo>
                  <a:pt x="813181" y="606044"/>
                </a:lnTo>
                <a:lnTo>
                  <a:pt x="813181" y="637793"/>
                </a:lnTo>
                <a:close/>
              </a:path>
              <a:path w="889381" h="682244">
                <a:moveTo>
                  <a:pt x="829437" y="650494"/>
                </a:moveTo>
                <a:lnTo>
                  <a:pt x="813180" y="650494"/>
                </a:lnTo>
                <a:lnTo>
                  <a:pt x="813181" y="682244"/>
                </a:lnTo>
                <a:lnTo>
                  <a:pt x="889381" y="644144"/>
                </a:lnTo>
                <a:lnTo>
                  <a:pt x="829437" y="650494"/>
                </a:lnTo>
                <a:close/>
              </a:path>
              <a:path w="889381" h="682244">
                <a:moveTo>
                  <a:pt x="12700" y="644144"/>
                </a:moveTo>
                <a:lnTo>
                  <a:pt x="6350" y="650494"/>
                </a:lnTo>
                <a:lnTo>
                  <a:pt x="813180" y="650494"/>
                </a:lnTo>
                <a:lnTo>
                  <a:pt x="12700" y="644144"/>
                </a:lnTo>
                <a:close/>
              </a:path>
              <a:path w="889381" h="682244">
                <a:moveTo>
                  <a:pt x="12700" y="637793"/>
                </a:moveTo>
                <a:lnTo>
                  <a:pt x="12700" y="2794"/>
                </a:lnTo>
                <a:lnTo>
                  <a:pt x="9906" y="0"/>
                </a:lnTo>
                <a:lnTo>
                  <a:pt x="6350" y="0"/>
                </a:lnTo>
                <a:lnTo>
                  <a:pt x="6350" y="637794"/>
                </a:lnTo>
                <a:lnTo>
                  <a:pt x="12700" y="637793"/>
                </a:lnTo>
                <a:close/>
              </a:path>
            </a:pathLst>
          </a:custGeom>
          <a:solidFill>
            <a:srgbClr val="000000"/>
          </a:solidFill>
        </p:spPr>
        <p:txBody>
          <a:bodyPr wrap="square" lIns="0" tIns="0" rIns="0" bIns="0" rtlCol="0">
            <a:noAutofit/>
          </a:bodyPr>
          <a:lstStyle/>
          <a:p>
            <a:endParaRPr/>
          </a:p>
        </p:txBody>
      </p:sp>
      <p:sp>
        <p:nvSpPr>
          <p:cNvPr id="38" name="object 38"/>
          <p:cNvSpPr/>
          <p:nvPr/>
        </p:nvSpPr>
        <p:spPr>
          <a:xfrm>
            <a:off x="5062728" y="5580888"/>
            <a:ext cx="2142744" cy="512064"/>
          </a:xfrm>
          <a:custGeom>
            <a:avLst/>
            <a:gdLst/>
            <a:ahLst/>
            <a:cxnLst/>
            <a:rect l="l" t="t" r="r" b="b"/>
            <a:pathLst>
              <a:path w="2142744" h="512063">
                <a:moveTo>
                  <a:pt x="0" y="85343"/>
                </a:moveTo>
                <a:lnTo>
                  <a:pt x="0" y="426720"/>
                </a:lnTo>
                <a:lnTo>
                  <a:pt x="317" y="434131"/>
                </a:lnTo>
                <a:lnTo>
                  <a:pt x="14116" y="473740"/>
                </a:lnTo>
                <a:lnTo>
                  <a:pt x="44303" y="501561"/>
                </a:lnTo>
                <a:lnTo>
                  <a:pt x="85344" y="512064"/>
                </a:lnTo>
                <a:lnTo>
                  <a:pt x="2057400" y="512064"/>
                </a:lnTo>
                <a:lnTo>
                  <a:pt x="2104415" y="497951"/>
                </a:lnTo>
                <a:lnTo>
                  <a:pt x="2132238" y="467765"/>
                </a:lnTo>
                <a:lnTo>
                  <a:pt x="2142744" y="426720"/>
                </a:lnTo>
                <a:lnTo>
                  <a:pt x="2142744" y="85343"/>
                </a:lnTo>
                <a:lnTo>
                  <a:pt x="2128627" y="38323"/>
                </a:lnTo>
                <a:lnTo>
                  <a:pt x="2098440" y="10502"/>
                </a:lnTo>
                <a:lnTo>
                  <a:pt x="2057400" y="0"/>
                </a:lnTo>
                <a:lnTo>
                  <a:pt x="85344" y="0"/>
                </a:lnTo>
                <a:lnTo>
                  <a:pt x="38328" y="14112"/>
                </a:lnTo>
                <a:lnTo>
                  <a:pt x="10505" y="44298"/>
                </a:lnTo>
                <a:lnTo>
                  <a:pt x="0" y="85343"/>
                </a:lnTo>
                <a:close/>
              </a:path>
            </a:pathLst>
          </a:custGeom>
          <a:solidFill>
            <a:srgbClr val="F495CA"/>
          </a:solidFill>
        </p:spPr>
        <p:txBody>
          <a:bodyPr wrap="square" lIns="0" tIns="0" rIns="0" bIns="0" rtlCol="0">
            <a:noAutofit/>
          </a:bodyPr>
          <a:lstStyle/>
          <a:p>
            <a:endParaRPr/>
          </a:p>
        </p:txBody>
      </p:sp>
      <p:sp>
        <p:nvSpPr>
          <p:cNvPr id="39" name="object 39"/>
          <p:cNvSpPr/>
          <p:nvPr/>
        </p:nvSpPr>
        <p:spPr>
          <a:xfrm>
            <a:off x="5062728" y="5580888"/>
            <a:ext cx="2142744" cy="512064"/>
          </a:xfrm>
          <a:custGeom>
            <a:avLst/>
            <a:gdLst/>
            <a:ahLst/>
            <a:cxnLst/>
            <a:rect l="l" t="t" r="r" b="b"/>
            <a:pathLst>
              <a:path w="2142744" h="512063">
                <a:moveTo>
                  <a:pt x="0" y="85343"/>
                </a:moveTo>
                <a:lnTo>
                  <a:pt x="10505" y="44298"/>
                </a:lnTo>
                <a:lnTo>
                  <a:pt x="38328" y="14112"/>
                </a:lnTo>
                <a:lnTo>
                  <a:pt x="77934" y="317"/>
                </a:lnTo>
                <a:lnTo>
                  <a:pt x="85344" y="0"/>
                </a:lnTo>
                <a:lnTo>
                  <a:pt x="2057400" y="0"/>
                </a:lnTo>
                <a:lnTo>
                  <a:pt x="2098440" y="10502"/>
                </a:lnTo>
                <a:lnTo>
                  <a:pt x="2128627" y="38323"/>
                </a:lnTo>
                <a:lnTo>
                  <a:pt x="2142426" y="77932"/>
                </a:lnTo>
                <a:lnTo>
                  <a:pt x="2142744" y="85343"/>
                </a:lnTo>
                <a:lnTo>
                  <a:pt x="2142744" y="426720"/>
                </a:lnTo>
                <a:lnTo>
                  <a:pt x="2132238" y="467765"/>
                </a:lnTo>
                <a:lnTo>
                  <a:pt x="2104415" y="497951"/>
                </a:lnTo>
                <a:lnTo>
                  <a:pt x="2064809" y="511746"/>
                </a:lnTo>
                <a:lnTo>
                  <a:pt x="2057400" y="512064"/>
                </a:lnTo>
                <a:lnTo>
                  <a:pt x="85344" y="512064"/>
                </a:lnTo>
                <a:lnTo>
                  <a:pt x="44303" y="501561"/>
                </a:lnTo>
                <a:lnTo>
                  <a:pt x="14116" y="473740"/>
                </a:lnTo>
                <a:lnTo>
                  <a:pt x="317" y="434131"/>
                </a:lnTo>
                <a:lnTo>
                  <a:pt x="0" y="426720"/>
                </a:lnTo>
                <a:lnTo>
                  <a:pt x="0" y="85343"/>
                </a:lnTo>
                <a:close/>
              </a:path>
            </a:pathLst>
          </a:custGeom>
          <a:ln w="18288">
            <a:solidFill>
              <a:srgbClr val="B36C94"/>
            </a:solidFill>
          </a:ln>
        </p:spPr>
        <p:txBody>
          <a:bodyPr wrap="square" lIns="0" tIns="0" rIns="0" bIns="0" rtlCol="0">
            <a:noAutofit/>
          </a:bodyPr>
          <a:lstStyle/>
          <a:p>
            <a:endParaRPr/>
          </a:p>
        </p:txBody>
      </p:sp>
      <p:sp>
        <p:nvSpPr>
          <p:cNvPr id="40" name="object 40"/>
          <p:cNvSpPr/>
          <p:nvPr/>
        </p:nvSpPr>
        <p:spPr>
          <a:xfrm>
            <a:off x="4297426" y="5141722"/>
            <a:ext cx="766063" cy="734529"/>
          </a:xfrm>
          <a:custGeom>
            <a:avLst/>
            <a:gdLst/>
            <a:ahLst/>
            <a:cxnLst/>
            <a:rect l="l" t="t" r="r" b="b"/>
            <a:pathLst>
              <a:path w="766063" h="734529">
                <a:moveTo>
                  <a:pt x="2794" y="702779"/>
                </a:moveTo>
                <a:lnTo>
                  <a:pt x="6350" y="702779"/>
                </a:lnTo>
                <a:lnTo>
                  <a:pt x="12700" y="696429"/>
                </a:lnTo>
                <a:lnTo>
                  <a:pt x="689863" y="702779"/>
                </a:lnTo>
                <a:lnTo>
                  <a:pt x="706120" y="702779"/>
                </a:lnTo>
                <a:lnTo>
                  <a:pt x="708913" y="699935"/>
                </a:lnTo>
                <a:lnTo>
                  <a:pt x="708913" y="696429"/>
                </a:lnTo>
                <a:lnTo>
                  <a:pt x="708913" y="699935"/>
                </a:lnTo>
                <a:lnTo>
                  <a:pt x="706120" y="702779"/>
                </a:lnTo>
                <a:lnTo>
                  <a:pt x="766063" y="696429"/>
                </a:lnTo>
                <a:lnTo>
                  <a:pt x="708913" y="692924"/>
                </a:lnTo>
                <a:lnTo>
                  <a:pt x="706120" y="690079"/>
                </a:lnTo>
                <a:lnTo>
                  <a:pt x="6350" y="690079"/>
                </a:lnTo>
                <a:lnTo>
                  <a:pt x="6350" y="0"/>
                </a:lnTo>
                <a:lnTo>
                  <a:pt x="2794" y="0"/>
                </a:lnTo>
                <a:lnTo>
                  <a:pt x="0" y="2793"/>
                </a:lnTo>
                <a:lnTo>
                  <a:pt x="0" y="699935"/>
                </a:lnTo>
                <a:lnTo>
                  <a:pt x="2794" y="702779"/>
                </a:lnTo>
                <a:close/>
              </a:path>
              <a:path w="766063" h="734529">
                <a:moveTo>
                  <a:pt x="689864" y="690079"/>
                </a:moveTo>
                <a:lnTo>
                  <a:pt x="706120" y="690079"/>
                </a:lnTo>
                <a:lnTo>
                  <a:pt x="708913" y="692924"/>
                </a:lnTo>
                <a:lnTo>
                  <a:pt x="766063" y="696429"/>
                </a:lnTo>
                <a:lnTo>
                  <a:pt x="689863" y="658329"/>
                </a:lnTo>
                <a:lnTo>
                  <a:pt x="689864" y="690079"/>
                </a:lnTo>
                <a:close/>
              </a:path>
              <a:path w="766063" h="734529">
                <a:moveTo>
                  <a:pt x="706120" y="702779"/>
                </a:moveTo>
                <a:lnTo>
                  <a:pt x="689863" y="702779"/>
                </a:lnTo>
                <a:lnTo>
                  <a:pt x="689863" y="734529"/>
                </a:lnTo>
                <a:lnTo>
                  <a:pt x="766063" y="696429"/>
                </a:lnTo>
                <a:lnTo>
                  <a:pt x="706120" y="702779"/>
                </a:lnTo>
                <a:close/>
              </a:path>
              <a:path w="766063" h="734529">
                <a:moveTo>
                  <a:pt x="12700" y="696429"/>
                </a:moveTo>
                <a:lnTo>
                  <a:pt x="6350" y="702779"/>
                </a:lnTo>
                <a:lnTo>
                  <a:pt x="689863" y="702779"/>
                </a:lnTo>
                <a:lnTo>
                  <a:pt x="12700" y="696429"/>
                </a:lnTo>
                <a:close/>
              </a:path>
              <a:path w="766063" h="734529">
                <a:moveTo>
                  <a:pt x="12700" y="690079"/>
                </a:moveTo>
                <a:lnTo>
                  <a:pt x="12700" y="2793"/>
                </a:lnTo>
                <a:lnTo>
                  <a:pt x="9906" y="0"/>
                </a:lnTo>
                <a:lnTo>
                  <a:pt x="6350" y="0"/>
                </a:lnTo>
                <a:lnTo>
                  <a:pt x="6350" y="690079"/>
                </a:lnTo>
                <a:lnTo>
                  <a:pt x="12700" y="690079"/>
                </a:lnTo>
                <a:close/>
              </a:path>
            </a:pathLst>
          </a:custGeom>
          <a:solidFill>
            <a:srgbClr val="000000"/>
          </a:solidFill>
        </p:spPr>
        <p:txBody>
          <a:bodyPr wrap="square" lIns="0" tIns="0" rIns="0" bIns="0" rtlCol="0">
            <a:noAutofit/>
          </a:bodyPr>
          <a:lstStyle/>
          <a:p>
            <a:endParaRPr/>
          </a:p>
        </p:txBody>
      </p:sp>
      <p:sp>
        <p:nvSpPr>
          <p:cNvPr id="41" name="object 41"/>
          <p:cNvSpPr/>
          <p:nvPr/>
        </p:nvSpPr>
        <p:spPr>
          <a:xfrm>
            <a:off x="7199122" y="5809284"/>
            <a:ext cx="692150" cy="76200"/>
          </a:xfrm>
          <a:custGeom>
            <a:avLst/>
            <a:gdLst/>
            <a:ahLst/>
            <a:cxnLst/>
            <a:rect l="l" t="t" r="r" b="b"/>
            <a:pathLst>
              <a:path w="692150" h="76200">
                <a:moveTo>
                  <a:pt x="616584" y="0"/>
                </a:moveTo>
                <a:lnTo>
                  <a:pt x="616055" y="31747"/>
                </a:lnTo>
                <a:lnTo>
                  <a:pt x="628776" y="31965"/>
                </a:lnTo>
                <a:lnTo>
                  <a:pt x="632332" y="32029"/>
                </a:lnTo>
                <a:lnTo>
                  <a:pt x="692150" y="39408"/>
                </a:lnTo>
                <a:lnTo>
                  <a:pt x="616584" y="0"/>
                </a:lnTo>
                <a:close/>
              </a:path>
              <a:path w="692150" h="76200">
                <a:moveTo>
                  <a:pt x="632078" y="44729"/>
                </a:moveTo>
                <a:lnTo>
                  <a:pt x="628523" y="44665"/>
                </a:lnTo>
                <a:lnTo>
                  <a:pt x="615844" y="44448"/>
                </a:lnTo>
                <a:lnTo>
                  <a:pt x="615314" y="76200"/>
                </a:lnTo>
                <a:lnTo>
                  <a:pt x="692150" y="39408"/>
                </a:lnTo>
                <a:lnTo>
                  <a:pt x="635000" y="41935"/>
                </a:lnTo>
                <a:lnTo>
                  <a:pt x="632078" y="44729"/>
                </a:lnTo>
                <a:close/>
              </a:path>
              <a:path w="692150" h="76200">
                <a:moveTo>
                  <a:pt x="0" y="24015"/>
                </a:moveTo>
                <a:lnTo>
                  <a:pt x="0" y="31026"/>
                </a:lnTo>
                <a:lnTo>
                  <a:pt x="2794" y="33921"/>
                </a:lnTo>
                <a:lnTo>
                  <a:pt x="6223" y="33985"/>
                </a:lnTo>
                <a:lnTo>
                  <a:pt x="615844" y="44448"/>
                </a:lnTo>
                <a:lnTo>
                  <a:pt x="628523" y="44665"/>
                </a:lnTo>
                <a:lnTo>
                  <a:pt x="632078" y="44729"/>
                </a:lnTo>
                <a:lnTo>
                  <a:pt x="635000" y="41935"/>
                </a:lnTo>
                <a:lnTo>
                  <a:pt x="692150" y="39408"/>
                </a:lnTo>
                <a:lnTo>
                  <a:pt x="632332" y="32029"/>
                </a:lnTo>
                <a:lnTo>
                  <a:pt x="635000" y="38430"/>
                </a:lnTo>
                <a:lnTo>
                  <a:pt x="635126" y="34925"/>
                </a:lnTo>
                <a:lnTo>
                  <a:pt x="635000" y="38430"/>
                </a:lnTo>
                <a:lnTo>
                  <a:pt x="632332" y="32029"/>
                </a:lnTo>
                <a:lnTo>
                  <a:pt x="628776" y="31965"/>
                </a:lnTo>
                <a:lnTo>
                  <a:pt x="616055" y="31747"/>
                </a:lnTo>
                <a:lnTo>
                  <a:pt x="6476" y="21285"/>
                </a:lnTo>
                <a:lnTo>
                  <a:pt x="2921" y="21221"/>
                </a:lnTo>
                <a:lnTo>
                  <a:pt x="0" y="24015"/>
                </a:lnTo>
                <a:close/>
              </a:path>
            </a:pathLst>
          </a:custGeom>
          <a:solidFill>
            <a:srgbClr val="000000"/>
          </a:solidFill>
        </p:spPr>
        <p:txBody>
          <a:bodyPr wrap="square" lIns="0" tIns="0" rIns="0" bIns="0" rtlCol="0">
            <a:noAutofit/>
          </a:bodyPr>
          <a:lstStyle/>
          <a:p>
            <a:endParaRPr/>
          </a:p>
        </p:txBody>
      </p:sp>
      <p:sp>
        <p:nvSpPr>
          <p:cNvPr id="42" name="object 42"/>
          <p:cNvSpPr/>
          <p:nvPr/>
        </p:nvSpPr>
        <p:spPr>
          <a:xfrm>
            <a:off x="10027666" y="5811012"/>
            <a:ext cx="595756" cy="76200"/>
          </a:xfrm>
          <a:custGeom>
            <a:avLst/>
            <a:gdLst/>
            <a:ahLst/>
            <a:cxnLst/>
            <a:rect l="l" t="t" r="r" b="b"/>
            <a:pathLst>
              <a:path w="595756" h="76200">
                <a:moveTo>
                  <a:pt x="519557" y="31749"/>
                </a:moveTo>
                <a:lnTo>
                  <a:pt x="535812" y="31750"/>
                </a:lnTo>
                <a:lnTo>
                  <a:pt x="538606" y="34594"/>
                </a:lnTo>
                <a:lnTo>
                  <a:pt x="595756" y="38100"/>
                </a:lnTo>
                <a:lnTo>
                  <a:pt x="519556" y="0"/>
                </a:lnTo>
                <a:lnTo>
                  <a:pt x="519557" y="31749"/>
                </a:lnTo>
                <a:close/>
              </a:path>
              <a:path w="595756" h="76200">
                <a:moveTo>
                  <a:pt x="535812" y="44450"/>
                </a:moveTo>
                <a:lnTo>
                  <a:pt x="519556" y="44450"/>
                </a:lnTo>
                <a:lnTo>
                  <a:pt x="519556" y="76200"/>
                </a:lnTo>
                <a:lnTo>
                  <a:pt x="595756" y="38100"/>
                </a:lnTo>
                <a:lnTo>
                  <a:pt x="535812" y="44450"/>
                </a:lnTo>
                <a:close/>
              </a:path>
              <a:path w="595756" h="76200">
                <a:moveTo>
                  <a:pt x="0" y="34594"/>
                </a:moveTo>
                <a:lnTo>
                  <a:pt x="0" y="41605"/>
                </a:lnTo>
                <a:lnTo>
                  <a:pt x="2793" y="44450"/>
                </a:lnTo>
                <a:lnTo>
                  <a:pt x="535812" y="44450"/>
                </a:lnTo>
                <a:lnTo>
                  <a:pt x="538606" y="41605"/>
                </a:lnTo>
                <a:lnTo>
                  <a:pt x="538606" y="38100"/>
                </a:lnTo>
                <a:lnTo>
                  <a:pt x="538606" y="41605"/>
                </a:lnTo>
                <a:lnTo>
                  <a:pt x="535812" y="44450"/>
                </a:lnTo>
                <a:lnTo>
                  <a:pt x="595756" y="38100"/>
                </a:lnTo>
                <a:lnTo>
                  <a:pt x="538606" y="34594"/>
                </a:lnTo>
                <a:lnTo>
                  <a:pt x="535812" y="31750"/>
                </a:lnTo>
                <a:lnTo>
                  <a:pt x="2793" y="31750"/>
                </a:lnTo>
                <a:lnTo>
                  <a:pt x="0" y="34594"/>
                </a:lnTo>
                <a:close/>
              </a:path>
            </a:pathLst>
          </a:custGeom>
          <a:solidFill>
            <a:srgbClr val="000000"/>
          </a:solidFill>
        </p:spPr>
        <p:txBody>
          <a:bodyPr wrap="square" lIns="0" tIns="0" rIns="0" bIns="0" rtlCol="0">
            <a:noAutofit/>
          </a:bodyPr>
          <a:lstStyle/>
          <a:p>
            <a:endParaRPr/>
          </a:p>
        </p:txBody>
      </p:sp>
      <p:sp>
        <p:nvSpPr>
          <p:cNvPr id="43" name="object 43"/>
          <p:cNvSpPr/>
          <p:nvPr/>
        </p:nvSpPr>
        <p:spPr>
          <a:xfrm>
            <a:off x="9424162" y="4972812"/>
            <a:ext cx="609219" cy="76200"/>
          </a:xfrm>
          <a:custGeom>
            <a:avLst/>
            <a:gdLst/>
            <a:ahLst/>
            <a:cxnLst/>
            <a:rect l="l" t="t" r="r" b="b"/>
            <a:pathLst>
              <a:path w="609219" h="76200">
                <a:moveTo>
                  <a:pt x="533019" y="31749"/>
                </a:moveTo>
                <a:lnTo>
                  <a:pt x="549275" y="31750"/>
                </a:lnTo>
                <a:lnTo>
                  <a:pt x="552069" y="34543"/>
                </a:lnTo>
                <a:lnTo>
                  <a:pt x="609219" y="38100"/>
                </a:lnTo>
                <a:lnTo>
                  <a:pt x="533019" y="0"/>
                </a:lnTo>
                <a:lnTo>
                  <a:pt x="533019" y="31749"/>
                </a:lnTo>
                <a:close/>
              </a:path>
              <a:path w="609219" h="76200">
                <a:moveTo>
                  <a:pt x="549275" y="44450"/>
                </a:moveTo>
                <a:lnTo>
                  <a:pt x="533018" y="44450"/>
                </a:lnTo>
                <a:lnTo>
                  <a:pt x="533019" y="76200"/>
                </a:lnTo>
                <a:lnTo>
                  <a:pt x="609219" y="38100"/>
                </a:lnTo>
                <a:lnTo>
                  <a:pt x="549275" y="44450"/>
                </a:lnTo>
                <a:close/>
              </a:path>
              <a:path w="609219" h="76200">
                <a:moveTo>
                  <a:pt x="0" y="34543"/>
                </a:moveTo>
                <a:lnTo>
                  <a:pt x="0" y="41656"/>
                </a:lnTo>
                <a:lnTo>
                  <a:pt x="2794" y="44450"/>
                </a:lnTo>
                <a:lnTo>
                  <a:pt x="549275" y="44450"/>
                </a:lnTo>
                <a:lnTo>
                  <a:pt x="552069" y="41656"/>
                </a:lnTo>
                <a:lnTo>
                  <a:pt x="552069" y="38100"/>
                </a:lnTo>
                <a:lnTo>
                  <a:pt x="552069" y="41656"/>
                </a:lnTo>
                <a:lnTo>
                  <a:pt x="549275" y="44450"/>
                </a:lnTo>
                <a:lnTo>
                  <a:pt x="609219" y="38100"/>
                </a:lnTo>
                <a:lnTo>
                  <a:pt x="552069" y="34543"/>
                </a:lnTo>
                <a:lnTo>
                  <a:pt x="549275" y="31750"/>
                </a:lnTo>
                <a:lnTo>
                  <a:pt x="2794" y="31750"/>
                </a:lnTo>
                <a:lnTo>
                  <a:pt x="0" y="34543"/>
                </a:lnTo>
                <a:close/>
              </a:path>
            </a:pathLst>
          </a:custGeom>
          <a:solidFill>
            <a:srgbClr val="000000"/>
          </a:solidFill>
        </p:spPr>
        <p:txBody>
          <a:bodyPr wrap="square" lIns="0" tIns="0" rIns="0" bIns="0" rtlCol="0">
            <a:noAutofit/>
          </a:bodyPr>
          <a:lstStyle/>
          <a:p>
            <a:endParaRPr/>
          </a:p>
        </p:txBody>
      </p:sp>
      <p:sp>
        <p:nvSpPr>
          <p:cNvPr id="14" name="object 14"/>
          <p:cNvSpPr txBox="1"/>
          <p:nvPr/>
        </p:nvSpPr>
        <p:spPr>
          <a:xfrm>
            <a:off x="3279873" y="317263"/>
            <a:ext cx="4953564" cy="483490"/>
          </a:xfrm>
          <a:prstGeom prst="rect">
            <a:avLst/>
          </a:prstGeom>
        </p:spPr>
        <p:txBody>
          <a:bodyPr wrap="square" lIns="0" tIns="0" rIns="0" bIns="0" rtlCol="0">
            <a:noAutofit/>
          </a:bodyPr>
          <a:lstStyle/>
          <a:p>
            <a:pPr marL="12700" algn="ctr">
              <a:lnSpc>
                <a:spcPts val="3804"/>
              </a:lnSpc>
              <a:spcBef>
                <a:spcPts val="190"/>
              </a:spcBef>
            </a:pPr>
            <a:r>
              <a:rPr sz="3600" b="1" spc="-159" dirty="0">
                <a:solidFill>
                  <a:srgbClr val="C00000"/>
                </a:solidFill>
                <a:latin typeface="Trebuchet MS"/>
                <a:cs typeface="Trebuchet MS"/>
              </a:rPr>
              <a:t>P</a:t>
            </a:r>
            <a:r>
              <a:rPr sz="3600" b="1" spc="0" dirty="0">
                <a:solidFill>
                  <a:srgbClr val="C00000"/>
                </a:solidFill>
                <a:latin typeface="Trebuchet MS"/>
                <a:cs typeface="Trebuchet MS"/>
              </a:rPr>
              <a:t>aral</a:t>
            </a:r>
            <a:r>
              <a:rPr sz="3600" b="1" spc="-14" dirty="0">
                <a:solidFill>
                  <a:srgbClr val="C00000"/>
                </a:solidFill>
                <a:latin typeface="Trebuchet MS"/>
                <a:cs typeface="Trebuchet MS"/>
              </a:rPr>
              <a:t>l</a:t>
            </a:r>
            <a:r>
              <a:rPr sz="3600" b="1" spc="0" dirty="0">
                <a:solidFill>
                  <a:srgbClr val="C00000"/>
                </a:solidFill>
                <a:latin typeface="Trebuchet MS"/>
                <a:cs typeface="Trebuchet MS"/>
              </a:rPr>
              <a:t>el </a:t>
            </a:r>
            <a:r>
              <a:rPr sz="3600" b="1" spc="-169" dirty="0">
                <a:solidFill>
                  <a:srgbClr val="C00000"/>
                </a:solidFill>
                <a:latin typeface="Trebuchet MS"/>
                <a:cs typeface="Trebuchet MS"/>
              </a:rPr>
              <a:t>P</a:t>
            </a:r>
            <a:r>
              <a:rPr sz="3600" b="1" spc="0" dirty="0">
                <a:solidFill>
                  <a:srgbClr val="C00000"/>
                </a:solidFill>
                <a:latin typeface="Trebuchet MS"/>
                <a:cs typeface="Trebuchet MS"/>
              </a:rPr>
              <a:t>r</a:t>
            </a:r>
            <a:r>
              <a:rPr sz="3600" b="1" spc="-25" dirty="0">
                <a:solidFill>
                  <a:srgbClr val="C00000"/>
                </a:solidFill>
                <a:latin typeface="Trebuchet MS"/>
                <a:cs typeface="Trebuchet MS"/>
              </a:rPr>
              <a:t>o</a:t>
            </a:r>
            <a:r>
              <a:rPr sz="3600" b="1" spc="0" dirty="0">
                <a:solidFill>
                  <a:srgbClr val="C00000"/>
                </a:solidFill>
                <a:latin typeface="Trebuchet MS"/>
                <a:cs typeface="Trebuchet MS"/>
              </a:rPr>
              <a:t>cess</a:t>
            </a:r>
            <a:r>
              <a:rPr sz="3600" b="1" spc="44" dirty="0">
                <a:solidFill>
                  <a:srgbClr val="C00000"/>
                </a:solidFill>
                <a:latin typeface="Trebuchet MS"/>
                <a:cs typeface="Trebuchet MS"/>
              </a:rPr>
              <a:t> </a:t>
            </a:r>
            <a:r>
              <a:rPr sz="3600" b="1" spc="0" dirty="0">
                <a:solidFill>
                  <a:srgbClr val="C00000"/>
                </a:solidFill>
                <a:latin typeface="Trebuchet MS"/>
                <a:cs typeface="Trebuchet MS"/>
              </a:rPr>
              <a:t>Fl</a:t>
            </a:r>
            <a:r>
              <a:rPr sz="3600" b="1" spc="-14" dirty="0">
                <a:solidFill>
                  <a:srgbClr val="C00000"/>
                </a:solidFill>
                <a:latin typeface="Trebuchet MS"/>
                <a:cs typeface="Trebuchet MS"/>
              </a:rPr>
              <a:t>o</a:t>
            </a:r>
            <a:r>
              <a:rPr sz="3600" b="1" spc="0" dirty="0">
                <a:solidFill>
                  <a:srgbClr val="C00000"/>
                </a:solidFill>
                <a:latin typeface="Trebuchet MS"/>
                <a:cs typeface="Trebuchet MS"/>
              </a:rPr>
              <a:t>w</a:t>
            </a:r>
            <a:endParaRPr sz="3600" b="1" dirty="0">
              <a:solidFill>
                <a:srgbClr val="C00000"/>
              </a:solidFill>
              <a:latin typeface="Trebuchet MS"/>
              <a:cs typeface="Trebuchet MS"/>
            </a:endParaRPr>
          </a:p>
        </p:txBody>
      </p:sp>
      <p:sp>
        <p:nvSpPr>
          <p:cNvPr id="13" name="object 13"/>
          <p:cNvSpPr txBox="1"/>
          <p:nvPr/>
        </p:nvSpPr>
        <p:spPr>
          <a:xfrm>
            <a:off x="1150416" y="2165503"/>
            <a:ext cx="4477548" cy="330200"/>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A</a:t>
            </a:r>
            <a:r>
              <a:rPr sz="2400" spc="-125" dirty="0">
                <a:solidFill>
                  <a:srgbClr val="404040"/>
                </a:solidFill>
                <a:latin typeface="Trebuchet MS"/>
                <a:cs typeface="Trebuchet MS"/>
              </a:rPr>
              <a:t> </a:t>
            </a:r>
            <a:r>
              <a:rPr sz="2400" spc="4" dirty="0">
                <a:solidFill>
                  <a:srgbClr val="404040"/>
                </a:solidFill>
                <a:latin typeface="Trebuchet MS"/>
                <a:cs typeface="Trebuchet MS"/>
              </a:rPr>
              <a:t>p</a:t>
            </a:r>
            <a:r>
              <a:rPr sz="2400" spc="9" dirty="0">
                <a:solidFill>
                  <a:srgbClr val="404040"/>
                </a:solidFill>
                <a:latin typeface="Trebuchet MS"/>
                <a:cs typeface="Trebuchet MS"/>
              </a:rPr>
              <a:t>a</a:t>
            </a:r>
            <a:r>
              <a:rPr sz="2400" spc="0" dirty="0">
                <a:solidFill>
                  <a:srgbClr val="404040"/>
                </a:solidFill>
                <a:latin typeface="Trebuchet MS"/>
                <a:cs typeface="Trebuchet MS"/>
              </a:rPr>
              <a:t>r</a:t>
            </a:r>
            <a:r>
              <a:rPr sz="2400" spc="9" dirty="0">
                <a:solidFill>
                  <a:srgbClr val="404040"/>
                </a:solidFill>
                <a:latin typeface="Trebuchet MS"/>
                <a:cs typeface="Trebuchet MS"/>
              </a:rPr>
              <a:t>a</a:t>
            </a:r>
            <a:r>
              <a:rPr sz="2400" spc="-9" dirty="0">
                <a:solidFill>
                  <a:srgbClr val="404040"/>
                </a:solidFill>
                <a:latin typeface="Trebuchet MS"/>
                <a:cs typeface="Trebuchet MS"/>
              </a:rPr>
              <a:t>ll</a:t>
            </a:r>
            <a:r>
              <a:rPr sz="2400" spc="9" dirty="0">
                <a:solidFill>
                  <a:srgbClr val="404040"/>
                </a:solidFill>
                <a:latin typeface="Trebuchet MS"/>
                <a:cs typeface="Trebuchet MS"/>
              </a:rPr>
              <a:t>e</a:t>
            </a:r>
            <a:r>
              <a:rPr sz="2400" spc="0" dirty="0">
                <a:solidFill>
                  <a:srgbClr val="404040"/>
                </a:solidFill>
                <a:latin typeface="Trebuchet MS"/>
                <a:cs typeface="Trebuchet MS"/>
              </a:rPr>
              <a:t>l</a:t>
            </a:r>
            <a:r>
              <a:rPr sz="2400" spc="4" dirty="0">
                <a:solidFill>
                  <a:srgbClr val="404040"/>
                </a:solidFill>
                <a:latin typeface="Trebuchet MS"/>
                <a:cs typeface="Trebuchet MS"/>
              </a:rPr>
              <a:t> p</a:t>
            </a:r>
            <a:r>
              <a:rPr sz="2400" spc="0" dirty="0">
                <a:solidFill>
                  <a:srgbClr val="404040"/>
                </a:solidFill>
                <a:latin typeface="Trebuchet MS"/>
                <a:cs typeface="Trebuchet MS"/>
              </a:rPr>
              <a:t>r</a:t>
            </a:r>
            <a:r>
              <a:rPr sz="2400" spc="9" dirty="0">
                <a:solidFill>
                  <a:srgbClr val="404040"/>
                </a:solidFill>
                <a:latin typeface="Trebuchet MS"/>
                <a:cs typeface="Trebuchet MS"/>
              </a:rPr>
              <a:t>oce</a:t>
            </a:r>
            <a:r>
              <a:rPr sz="2400" spc="-9" dirty="0">
                <a:solidFill>
                  <a:srgbClr val="404040"/>
                </a:solidFill>
                <a:latin typeface="Trebuchet MS"/>
                <a:cs typeface="Trebuchet MS"/>
              </a:rPr>
              <a:t>s</a:t>
            </a:r>
            <a:r>
              <a:rPr sz="2400" spc="0" dirty="0">
                <a:solidFill>
                  <a:srgbClr val="404040"/>
                </a:solidFill>
                <a:latin typeface="Trebuchet MS"/>
                <a:cs typeface="Trebuchet MS"/>
              </a:rPr>
              <a:t>s</a:t>
            </a:r>
            <a:r>
              <a:rPr sz="2400" spc="-9" dirty="0">
                <a:solidFill>
                  <a:srgbClr val="404040"/>
                </a:solidFill>
                <a:latin typeface="Trebuchet MS"/>
                <a:cs typeface="Trebuchet MS"/>
              </a:rPr>
              <a:t> </a:t>
            </a:r>
            <a:r>
              <a:rPr sz="2400" spc="0" dirty="0">
                <a:solidFill>
                  <a:srgbClr val="404040"/>
                </a:solidFill>
                <a:latin typeface="Trebuchet MS"/>
                <a:cs typeface="Trebuchet MS"/>
              </a:rPr>
              <a:t>f</a:t>
            </a:r>
            <a:r>
              <a:rPr sz="2400" spc="-14" dirty="0">
                <a:solidFill>
                  <a:srgbClr val="404040"/>
                </a:solidFill>
                <a:latin typeface="Trebuchet MS"/>
                <a:cs typeface="Trebuchet MS"/>
              </a:rPr>
              <a:t>l</a:t>
            </a:r>
            <a:r>
              <a:rPr sz="2400" spc="4" dirty="0">
                <a:solidFill>
                  <a:srgbClr val="404040"/>
                </a:solidFill>
                <a:latin typeface="Trebuchet MS"/>
                <a:cs typeface="Trebuchet MS"/>
              </a:rPr>
              <a:t>o</a:t>
            </a:r>
            <a:r>
              <a:rPr sz="2400" spc="0" dirty="0">
                <a:solidFill>
                  <a:srgbClr val="404040"/>
                </a:solidFill>
                <a:latin typeface="Trebuchet MS"/>
                <a:cs typeface="Trebuchet MS"/>
              </a:rPr>
              <a:t>w</a:t>
            </a:r>
            <a:r>
              <a:rPr sz="2400" spc="9" dirty="0">
                <a:solidFill>
                  <a:srgbClr val="404040"/>
                </a:solidFill>
                <a:latin typeface="Trebuchet MS"/>
                <a:cs typeface="Trebuchet MS"/>
              </a:rPr>
              <a:t> e</a:t>
            </a:r>
            <a:r>
              <a:rPr sz="2400" spc="0" dirty="0">
                <a:solidFill>
                  <a:srgbClr val="404040"/>
                </a:solidFill>
                <a:latin typeface="Trebuchet MS"/>
                <a:cs typeface="Trebuchet MS"/>
              </a:rPr>
              <a:t>x</a:t>
            </a:r>
            <a:r>
              <a:rPr sz="2400" spc="4" dirty="0">
                <a:solidFill>
                  <a:srgbClr val="404040"/>
                </a:solidFill>
                <a:latin typeface="Trebuchet MS"/>
                <a:cs typeface="Trebuchet MS"/>
              </a:rPr>
              <a:t>e</a:t>
            </a:r>
            <a:r>
              <a:rPr sz="2400" spc="9" dirty="0">
                <a:solidFill>
                  <a:srgbClr val="404040"/>
                </a:solidFill>
                <a:latin typeface="Trebuchet MS"/>
                <a:cs typeface="Trebuchet MS"/>
              </a:rPr>
              <a:t>c</a:t>
            </a:r>
            <a:r>
              <a:rPr sz="2400" spc="4" dirty="0">
                <a:solidFill>
                  <a:srgbClr val="404040"/>
                </a:solidFill>
                <a:latin typeface="Trebuchet MS"/>
                <a:cs typeface="Trebuchet MS"/>
              </a:rPr>
              <a:t>ut</a:t>
            </a:r>
            <a:r>
              <a:rPr sz="2400" spc="9" dirty="0">
                <a:solidFill>
                  <a:srgbClr val="404040"/>
                </a:solidFill>
                <a:latin typeface="Trebuchet MS"/>
                <a:cs typeface="Trebuchet MS"/>
              </a:rPr>
              <a:t>e</a:t>
            </a:r>
            <a:r>
              <a:rPr sz="2400" spc="0" dirty="0">
                <a:solidFill>
                  <a:srgbClr val="404040"/>
                </a:solidFill>
                <a:latin typeface="Trebuchet MS"/>
                <a:cs typeface="Trebuchet MS"/>
              </a:rPr>
              <a:t>s</a:t>
            </a:r>
            <a:endParaRPr sz="2400" dirty="0">
              <a:latin typeface="Trebuchet MS"/>
              <a:cs typeface="Trebuchet MS"/>
            </a:endParaRPr>
          </a:p>
        </p:txBody>
      </p:sp>
      <p:sp>
        <p:nvSpPr>
          <p:cNvPr id="12" name="object 12"/>
          <p:cNvSpPr txBox="1"/>
          <p:nvPr/>
        </p:nvSpPr>
        <p:spPr>
          <a:xfrm>
            <a:off x="5640730" y="2165503"/>
            <a:ext cx="1735048" cy="330200"/>
          </a:xfrm>
          <a:prstGeom prst="rect">
            <a:avLst/>
          </a:prstGeom>
        </p:spPr>
        <p:txBody>
          <a:bodyPr wrap="square" lIns="0" tIns="0" rIns="0" bIns="0" rtlCol="0">
            <a:noAutofit/>
          </a:bodyPr>
          <a:lstStyle/>
          <a:p>
            <a:pPr marL="12700">
              <a:lnSpc>
                <a:spcPts val="2575"/>
              </a:lnSpc>
              <a:spcBef>
                <a:spcPts val="128"/>
              </a:spcBef>
            </a:pPr>
            <a:r>
              <a:rPr sz="2400" spc="4" dirty="0">
                <a:solidFill>
                  <a:srgbClr val="404040"/>
                </a:solidFill>
                <a:latin typeface="Trebuchet MS"/>
                <a:cs typeface="Trebuchet MS"/>
              </a:rPr>
              <a:t>on</a:t>
            </a:r>
            <a:r>
              <a:rPr sz="2400" spc="0" dirty="0">
                <a:solidFill>
                  <a:srgbClr val="404040"/>
                </a:solidFill>
                <a:latin typeface="Trebuchet MS"/>
                <a:cs typeface="Trebuchet MS"/>
              </a:rPr>
              <a:t>e</a:t>
            </a:r>
            <a:r>
              <a:rPr sz="2400" spc="-19" dirty="0">
                <a:solidFill>
                  <a:srgbClr val="404040"/>
                </a:solidFill>
                <a:latin typeface="Trebuchet MS"/>
                <a:cs typeface="Trebuchet MS"/>
              </a:rPr>
              <a:t> </a:t>
            </a:r>
            <a:r>
              <a:rPr sz="2400" spc="4" dirty="0">
                <a:solidFill>
                  <a:srgbClr val="404040"/>
                </a:solidFill>
                <a:latin typeface="Trebuchet MS"/>
                <a:cs typeface="Trebuchet MS"/>
              </a:rPr>
              <a:t>o</a:t>
            </a:r>
            <a:r>
              <a:rPr sz="2400" spc="0" dirty="0">
                <a:solidFill>
                  <a:srgbClr val="404040"/>
                </a:solidFill>
                <a:latin typeface="Trebuchet MS"/>
                <a:cs typeface="Trebuchet MS"/>
              </a:rPr>
              <a:t>r m</a:t>
            </a:r>
            <a:r>
              <a:rPr sz="2400" spc="4" dirty="0">
                <a:solidFill>
                  <a:srgbClr val="404040"/>
                </a:solidFill>
                <a:latin typeface="Trebuchet MS"/>
                <a:cs typeface="Trebuchet MS"/>
              </a:rPr>
              <a:t>o</a:t>
            </a:r>
            <a:r>
              <a:rPr sz="2400" spc="0" dirty="0">
                <a:solidFill>
                  <a:srgbClr val="404040"/>
                </a:solidFill>
                <a:latin typeface="Trebuchet MS"/>
                <a:cs typeface="Trebuchet MS"/>
              </a:rPr>
              <a:t>re</a:t>
            </a:r>
            <a:endParaRPr sz="2400" dirty="0">
              <a:latin typeface="Trebuchet MS"/>
              <a:cs typeface="Trebuchet MS"/>
            </a:endParaRPr>
          </a:p>
        </p:txBody>
      </p:sp>
      <p:sp>
        <p:nvSpPr>
          <p:cNvPr id="11" name="object 11"/>
          <p:cNvSpPr txBox="1"/>
          <p:nvPr/>
        </p:nvSpPr>
        <p:spPr>
          <a:xfrm>
            <a:off x="7397902" y="2165503"/>
            <a:ext cx="1331707" cy="330200"/>
          </a:xfrm>
          <a:prstGeom prst="rect">
            <a:avLst/>
          </a:prstGeom>
        </p:spPr>
        <p:txBody>
          <a:bodyPr wrap="square" lIns="0" tIns="0" rIns="0" bIns="0" rtlCol="0">
            <a:noAutofit/>
          </a:bodyPr>
          <a:lstStyle/>
          <a:p>
            <a:pPr marL="12700">
              <a:lnSpc>
                <a:spcPts val="2575"/>
              </a:lnSpc>
              <a:spcBef>
                <a:spcPts val="128"/>
              </a:spcBef>
            </a:pPr>
            <a:r>
              <a:rPr sz="2400" spc="4" dirty="0">
                <a:solidFill>
                  <a:srgbClr val="404040"/>
                </a:solidFill>
                <a:latin typeface="Trebuchet MS"/>
                <a:cs typeface="Trebuchet MS"/>
              </a:rPr>
              <a:t>a</a:t>
            </a:r>
            <a:r>
              <a:rPr sz="2400" spc="9" dirty="0">
                <a:solidFill>
                  <a:srgbClr val="404040"/>
                </a:solidFill>
                <a:latin typeface="Trebuchet MS"/>
                <a:cs typeface="Trebuchet MS"/>
              </a:rPr>
              <a:t>c</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a:t>
            </a:r>
            <a:r>
              <a:rPr sz="2400" spc="9" dirty="0">
                <a:solidFill>
                  <a:srgbClr val="404040"/>
                </a:solidFill>
                <a:latin typeface="Trebuchet MS"/>
                <a:cs typeface="Trebuchet MS"/>
              </a:rPr>
              <a:t>i</a:t>
            </a:r>
            <a:r>
              <a:rPr sz="2400" spc="4" dirty="0">
                <a:solidFill>
                  <a:srgbClr val="404040"/>
                </a:solidFill>
                <a:latin typeface="Trebuchet MS"/>
                <a:cs typeface="Trebuchet MS"/>
              </a:rPr>
              <a:t>t</a:t>
            </a:r>
            <a:r>
              <a:rPr sz="2400" spc="9" dirty="0">
                <a:solidFill>
                  <a:srgbClr val="404040"/>
                </a:solidFill>
                <a:latin typeface="Trebuchet MS"/>
                <a:cs typeface="Trebuchet MS"/>
              </a:rPr>
              <a:t>ie</a:t>
            </a:r>
            <a:r>
              <a:rPr sz="2400" spc="0" dirty="0">
                <a:solidFill>
                  <a:srgbClr val="404040"/>
                </a:solidFill>
                <a:latin typeface="Trebuchet MS"/>
                <a:cs typeface="Trebuchet MS"/>
              </a:rPr>
              <a:t>s</a:t>
            </a:r>
            <a:endParaRPr sz="2400">
              <a:latin typeface="Trebuchet MS"/>
              <a:cs typeface="Trebuchet MS"/>
            </a:endParaRPr>
          </a:p>
        </p:txBody>
      </p:sp>
      <p:sp>
        <p:nvSpPr>
          <p:cNvPr id="10" name="object 10"/>
          <p:cNvSpPr txBox="1"/>
          <p:nvPr/>
        </p:nvSpPr>
        <p:spPr>
          <a:xfrm>
            <a:off x="8739327" y="2165503"/>
            <a:ext cx="325745" cy="330200"/>
          </a:xfrm>
          <a:prstGeom prst="rect">
            <a:avLst/>
          </a:prstGeom>
        </p:spPr>
        <p:txBody>
          <a:bodyPr wrap="square" lIns="0" tIns="0" rIns="0" bIns="0" rtlCol="0">
            <a:noAutofit/>
          </a:bodyPr>
          <a:lstStyle/>
          <a:p>
            <a:pPr marL="12700">
              <a:lnSpc>
                <a:spcPts val="2575"/>
              </a:lnSpc>
              <a:spcBef>
                <a:spcPts val="128"/>
              </a:spcBef>
            </a:pPr>
            <a:r>
              <a:rPr sz="2400" spc="9" dirty="0">
                <a:solidFill>
                  <a:srgbClr val="404040"/>
                </a:solidFill>
                <a:latin typeface="Trebuchet MS"/>
                <a:cs typeface="Trebuchet MS"/>
              </a:rPr>
              <a:t>i</a:t>
            </a:r>
            <a:r>
              <a:rPr sz="2400" spc="0" dirty="0">
                <a:solidFill>
                  <a:srgbClr val="404040"/>
                </a:solidFill>
                <a:latin typeface="Trebuchet MS"/>
                <a:cs typeface="Trebuchet MS"/>
              </a:rPr>
              <a:t>n</a:t>
            </a:r>
            <a:endParaRPr sz="2400">
              <a:latin typeface="Trebuchet MS"/>
              <a:cs typeface="Trebuchet MS"/>
            </a:endParaRPr>
          </a:p>
        </p:txBody>
      </p:sp>
      <p:sp>
        <p:nvSpPr>
          <p:cNvPr id="9" name="object 9"/>
          <p:cNvSpPr txBox="1"/>
          <p:nvPr/>
        </p:nvSpPr>
        <p:spPr>
          <a:xfrm>
            <a:off x="1150416" y="2531017"/>
            <a:ext cx="2643404" cy="330504"/>
          </a:xfrm>
          <a:prstGeom prst="rect">
            <a:avLst/>
          </a:prstGeom>
        </p:spPr>
        <p:txBody>
          <a:bodyPr wrap="square" lIns="0" tIns="0" rIns="0" bIns="0" rtlCol="0">
            <a:noAutofit/>
          </a:bodyPr>
          <a:lstStyle/>
          <a:p>
            <a:pPr marL="12700">
              <a:lnSpc>
                <a:spcPts val="2575"/>
              </a:lnSpc>
              <a:spcBef>
                <a:spcPts val="128"/>
              </a:spcBef>
            </a:pPr>
            <a:r>
              <a:rPr sz="2400" spc="0" dirty="0">
                <a:solidFill>
                  <a:srgbClr val="404040"/>
                </a:solidFill>
                <a:latin typeface="Trebuchet MS"/>
                <a:cs typeface="Trebuchet MS"/>
              </a:rPr>
              <a:t>p</a:t>
            </a:r>
            <a:r>
              <a:rPr sz="2400" spc="14" dirty="0">
                <a:solidFill>
                  <a:srgbClr val="404040"/>
                </a:solidFill>
                <a:latin typeface="Trebuchet MS"/>
                <a:cs typeface="Trebuchet MS"/>
              </a:rPr>
              <a:t>a</a:t>
            </a:r>
            <a:r>
              <a:rPr sz="2400" spc="0" dirty="0">
                <a:solidFill>
                  <a:srgbClr val="404040"/>
                </a:solidFill>
                <a:latin typeface="Trebuchet MS"/>
                <a:cs typeface="Trebuchet MS"/>
              </a:rPr>
              <a:t>r</a:t>
            </a:r>
            <a:r>
              <a:rPr sz="2400" spc="9" dirty="0">
                <a:solidFill>
                  <a:srgbClr val="404040"/>
                </a:solidFill>
                <a:latin typeface="Trebuchet MS"/>
                <a:cs typeface="Trebuchet MS"/>
              </a:rPr>
              <a:t>a</a:t>
            </a:r>
            <a:r>
              <a:rPr sz="2400" spc="-9" dirty="0">
                <a:solidFill>
                  <a:srgbClr val="404040"/>
                </a:solidFill>
                <a:latin typeface="Trebuchet MS"/>
                <a:cs typeface="Trebuchet MS"/>
              </a:rPr>
              <a:t>ll</a:t>
            </a:r>
            <a:r>
              <a:rPr sz="2400" spc="4" dirty="0">
                <a:solidFill>
                  <a:srgbClr val="404040"/>
                </a:solidFill>
                <a:latin typeface="Trebuchet MS"/>
                <a:cs typeface="Trebuchet MS"/>
              </a:rPr>
              <a:t>e</a:t>
            </a:r>
            <a:r>
              <a:rPr sz="2400" spc="0" dirty="0">
                <a:solidFill>
                  <a:srgbClr val="404040"/>
                </a:solidFill>
                <a:latin typeface="Trebuchet MS"/>
                <a:cs typeface="Trebuchet MS"/>
              </a:rPr>
              <a:t>l</a:t>
            </a:r>
            <a:r>
              <a:rPr sz="2400" spc="9" dirty="0">
                <a:solidFill>
                  <a:srgbClr val="404040"/>
                </a:solidFill>
                <a:latin typeface="Trebuchet MS"/>
                <a:cs typeface="Trebuchet MS"/>
              </a:rPr>
              <a:t> </a:t>
            </a:r>
            <a:r>
              <a:rPr sz="2400" spc="-9" dirty="0">
                <a:solidFill>
                  <a:srgbClr val="404040"/>
                </a:solidFill>
                <a:latin typeface="Trebuchet MS"/>
                <a:cs typeface="Trebuchet MS"/>
              </a:rPr>
              <a:t>w</a:t>
            </a:r>
            <a:r>
              <a:rPr sz="2400" spc="9" dirty="0">
                <a:solidFill>
                  <a:srgbClr val="404040"/>
                </a:solidFill>
                <a:latin typeface="Trebuchet MS"/>
                <a:cs typeface="Trebuchet MS"/>
              </a:rPr>
              <a:t>i</a:t>
            </a:r>
            <a:r>
              <a:rPr sz="2400" spc="4" dirty="0">
                <a:solidFill>
                  <a:srgbClr val="404040"/>
                </a:solidFill>
                <a:latin typeface="Trebuchet MS"/>
                <a:cs typeface="Trebuchet MS"/>
              </a:rPr>
              <a:t>t</a:t>
            </a:r>
            <a:r>
              <a:rPr sz="2400" spc="0" dirty="0">
                <a:solidFill>
                  <a:srgbClr val="404040"/>
                </a:solidFill>
                <a:latin typeface="Trebuchet MS"/>
                <a:cs typeface="Trebuchet MS"/>
              </a:rPr>
              <a:t>h o</a:t>
            </a:r>
            <a:r>
              <a:rPr sz="2400" spc="9" dirty="0">
                <a:solidFill>
                  <a:srgbClr val="404040"/>
                </a:solidFill>
                <a:latin typeface="Trebuchet MS"/>
                <a:cs typeface="Trebuchet MS"/>
              </a:rPr>
              <a:t>t</a:t>
            </a:r>
            <a:r>
              <a:rPr sz="2400" spc="4" dirty="0">
                <a:solidFill>
                  <a:srgbClr val="404040"/>
                </a:solidFill>
                <a:latin typeface="Trebuchet MS"/>
                <a:cs typeface="Trebuchet MS"/>
              </a:rPr>
              <a:t>he</a:t>
            </a:r>
            <a:r>
              <a:rPr sz="2400" spc="0" dirty="0">
                <a:solidFill>
                  <a:srgbClr val="404040"/>
                </a:solidFill>
                <a:latin typeface="Trebuchet MS"/>
                <a:cs typeface="Trebuchet MS"/>
              </a:rPr>
              <a:t>r</a:t>
            </a:r>
            <a:endParaRPr sz="2400">
              <a:latin typeface="Trebuchet MS"/>
              <a:cs typeface="Trebuchet MS"/>
            </a:endParaRPr>
          </a:p>
        </p:txBody>
      </p:sp>
      <p:sp>
        <p:nvSpPr>
          <p:cNvPr id="8" name="object 8"/>
          <p:cNvSpPr txBox="1"/>
          <p:nvPr/>
        </p:nvSpPr>
        <p:spPr>
          <a:xfrm>
            <a:off x="3808184" y="2531017"/>
            <a:ext cx="1442974" cy="330504"/>
          </a:xfrm>
          <a:prstGeom prst="rect">
            <a:avLst/>
          </a:prstGeom>
        </p:spPr>
        <p:txBody>
          <a:bodyPr wrap="square" lIns="0" tIns="0" rIns="0" bIns="0" rtlCol="0">
            <a:noAutofit/>
          </a:bodyPr>
          <a:lstStyle/>
          <a:p>
            <a:pPr marL="12700">
              <a:lnSpc>
                <a:spcPts val="2575"/>
              </a:lnSpc>
              <a:spcBef>
                <a:spcPts val="128"/>
              </a:spcBef>
            </a:pPr>
            <a:r>
              <a:rPr sz="2400" spc="4" dirty="0">
                <a:solidFill>
                  <a:srgbClr val="404040"/>
                </a:solidFill>
                <a:latin typeface="Trebuchet MS"/>
                <a:cs typeface="Trebuchet MS"/>
              </a:rPr>
              <a:t>a</a:t>
            </a:r>
            <a:r>
              <a:rPr sz="2400" spc="9" dirty="0">
                <a:solidFill>
                  <a:srgbClr val="404040"/>
                </a:solidFill>
                <a:latin typeface="Trebuchet MS"/>
                <a:cs typeface="Trebuchet MS"/>
              </a:rPr>
              <a:t>c</a:t>
            </a:r>
            <a:r>
              <a:rPr sz="2400" spc="4" dirty="0">
                <a:solidFill>
                  <a:srgbClr val="404040"/>
                </a:solidFill>
                <a:latin typeface="Trebuchet MS"/>
                <a:cs typeface="Trebuchet MS"/>
              </a:rPr>
              <a:t>t</a:t>
            </a:r>
            <a:r>
              <a:rPr sz="2400" spc="9" dirty="0">
                <a:solidFill>
                  <a:srgbClr val="404040"/>
                </a:solidFill>
                <a:latin typeface="Trebuchet MS"/>
                <a:cs typeface="Trebuchet MS"/>
              </a:rPr>
              <a:t>i</a:t>
            </a:r>
            <a:r>
              <a:rPr sz="2400" spc="0" dirty="0">
                <a:solidFill>
                  <a:srgbClr val="404040"/>
                </a:solidFill>
                <a:latin typeface="Trebuchet MS"/>
                <a:cs typeface="Trebuchet MS"/>
              </a:rPr>
              <a:t>v</a:t>
            </a:r>
            <a:r>
              <a:rPr sz="2400" spc="4" dirty="0">
                <a:solidFill>
                  <a:srgbClr val="404040"/>
                </a:solidFill>
                <a:latin typeface="Trebuchet MS"/>
                <a:cs typeface="Trebuchet MS"/>
              </a:rPr>
              <a:t>it</a:t>
            </a:r>
            <a:r>
              <a:rPr sz="2400" spc="9" dirty="0">
                <a:solidFill>
                  <a:srgbClr val="404040"/>
                </a:solidFill>
                <a:latin typeface="Trebuchet MS"/>
                <a:cs typeface="Trebuchet MS"/>
              </a:rPr>
              <a:t>i</a:t>
            </a:r>
            <a:r>
              <a:rPr sz="2400" spc="4" dirty="0">
                <a:solidFill>
                  <a:srgbClr val="404040"/>
                </a:solidFill>
                <a:latin typeface="Trebuchet MS"/>
                <a:cs typeface="Trebuchet MS"/>
              </a:rPr>
              <a:t>e</a:t>
            </a:r>
            <a:r>
              <a:rPr sz="2400" spc="-9" dirty="0">
                <a:solidFill>
                  <a:srgbClr val="404040"/>
                </a:solidFill>
                <a:latin typeface="Trebuchet MS"/>
                <a:cs typeface="Trebuchet MS"/>
              </a:rPr>
              <a:t>s</a:t>
            </a:r>
            <a:r>
              <a:rPr sz="2400" spc="0" dirty="0">
                <a:solidFill>
                  <a:srgbClr val="404040"/>
                </a:solidFill>
                <a:latin typeface="Trebuchet MS"/>
                <a:cs typeface="Trebuchet MS"/>
              </a:rPr>
              <a:t>.</a:t>
            </a:r>
            <a:endParaRPr sz="2400">
              <a:latin typeface="Trebuchet MS"/>
              <a:cs typeface="Trebuchet MS"/>
            </a:endParaRPr>
          </a:p>
        </p:txBody>
      </p:sp>
      <p:sp>
        <p:nvSpPr>
          <p:cNvPr id="7" name="object 7"/>
          <p:cNvSpPr txBox="1"/>
          <p:nvPr/>
        </p:nvSpPr>
        <p:spPr>
          <a:xfrm>
            <a:off x="1510411" y="3888029"/>
            <a:ext cx="1712086"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omm</a:t>
            </a:r>
            <a:r>
              <a:rPr sz="1800" b="1" spc="-4" dirty="0">
                <a:latin typeface="Trebuchet MS"/>
                <a:cs typeface="Trebuchet MS"/>
              </a:rPr>
              <a:t>un</a:t>
            </a:r>
            <a:r>
              <a:rPr sz="1800" b="1" spc="-9" dirty="0">
                <a:latin typeface="Trebuchet MS"/>
                <a:cs typeface="Trebuchet MS"/>
              </a:rPr>
              <a:t>ic</a:t>
            </a:r>
            <a:r>
              <a:rPr sz="1800" b="1" spc="0" dirty="0">
                <a:latin typeface="Trebuchet MS"/>
                <a:cs typeface="Trebuchet MS"/>
              </a:rPr>
              <a:t>a</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6" name="object 6"/>
          <p:cNvSpPr txBox="1"/>
          <p:nvPr/>
        </p:nvSpPr>
        <p:spPr>
          <a:xfrm>
            <a:off x="5668772" y="3912413"/>
            <a:ext cx="966992"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Pla</a:t>
            </a:r>
            <a:r>
              <a:rPr sz="1800" b="1" spc="-9" dirty="0">
                <a:latin typeface="Trebuchet MS"/>
                <a:cs typeface="Trebuchet MS"/>
              </a:rPr>
              <a:t>n</a:t>
            </a:r>
            <a:r>
              <a:rPr sz="1800" b="1" spc="-4" dirty="0">
                <a:latin typeface="Trebuchet MS"/>
                <a:cs typeface="Trebuchet MS"/>
              </a:rPr>
              <a:t>n</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5" name="object 5"/>
          <p:cNvSpPr txBox="1"/>
          <p:nvPr/>
        </p:nvSpPr>
        <p:spPr>
          <a:xfrm>
            <a:off x="3818001" y="4781601"/>
            <a:ext cx="1006540"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M</a:t>
            </a:r>
            <a:r>
              <a:rPr sz="1800" b="1" spc="-4" dirty="0">
                <a:latin typeface="Trebuchet MS"/>
                <a:cs typeface="Trebuchet MS"/>
              </a:rPr>
              <a:t>o</a:t>
            </a:r>
            <a:r>
              <a:rPr sz="1800" b="1" spc="9" dirty="0">
                <a:latin typeface="Trebuchet MS"/>
                <a:cs typeface="Trebuchet MS"/>
              </a:rPr>
              <a:t>d</a:t>
            </a:r>
            <a:r>
              <a:rPr sz="1800" b="1" spc="0" dirty="0">
                <a:latin typeface="Trebuchet MS"/>
                <a:cs typeface="Trebuchet MS"/>
              </a:rPr>
              <a:t>e</a:t>
            </a:r>
            <a:r>
              <a:rPr sz="1800" b="1" spc="-4" dirty="0">
                <a:latin typeface="Trebuchet MS"/>
                <a:cs typeface="Trebuchet MS"/>
              </a:rPr>
              <a:t>l</a:t>
            </a:r>
            <a:r>
              <a:rPr sz="1800" b="1" spc="-9" dirty="0">
                <a:latin typeface="Trebuchet MS"/>
                <a:cs typeface="Trebuchet MS"/>
              </a:rPr>
              <a:t>i</a:t>
            </a:r>
            <a:r>
              <a:rPr sz="1800" b="1" spc="-4" dirty="0">
                <a:latin typeface="Trebuchet MS"/>
                <a:cs typeface="Trebuchet MS"/>
              </a:rPr>
              <a:t>n</a:t>
            </a:r>
            <a:r>
              <a:rPr sz="1800" b="1" spc="0" dirty="0">
                <a:latin typeface="Trebuchet MS"/>
                <a:cs typeface="Trebuchet MS"/>
              </a:rPr>
              <a:t>g</a:t>
            </a:r>
            <a:endParaRPr sz="1800">
              <a:latin typeface="Trebuchet MS"/>
              <a:cs typeface="Trebuchet MS"/>
            </a:endParaRPr>
          </a:p>
        </p:txBody>
      </p:sp>
      <p:sp>
        <p:nvSpPr>
          <p:cNvPr id="4" name="object 4"/>
          <p:cNvSpPr txBox="1"/>
          <p:nvPr/>
        </p:nvSpPr>
        <p:spPr>
          <a:xfrm>
            <a:off x="8726170" y="4899584"/>
            <a:ext cx="562475" cy="254000"/>
          </a:xfrm>
          <a:prstGeom prst="rect">
            <a:avLst/>
          </a:prstGeom>
        </p:spPr>
        <p:txBody>
          <a:bodyPr wrap="square" lIns="0" tIns="0" rIns="0" bIns="0" rtlCol="0">
            <a:noAutofit/>
          </a:bodyPr>
          <a:lstStyle/>
          <a:p>
            <a:pPr marL="12700">
              <a:lnSpc>
                <a:spcPts val="1955"/>
              </a:lnSpc>
              <a:spcBef>
                <a:spcPts val="97"/>
              </a:spcBef>
            </a:pPr>
            <a:r>
              <a:rPr sz="1800" spc="-59" dirty="0">
                <a:latin typeface="Trebuchet MS"/>
                <a:cs typeface="Trebuchet MS"/>
              </a:rPr>
              <a:t>T</a:t>
            </a:r>
            <a:r>
              <a:rPr sz="1800" spc="-9" dirty="0">
                <a:latin typeface="Trebuchet MS"/>
                <a:cs typeface="Trebuchet MS"/>
              </a:rPr>
              <a:t>i</a:t>
            </a:r>
            <a:r>
              <a:rPr sz="1800" spc="-4" dirty="0">
                <a:latin typeface="Trebuchet MS"/>
                <a:cs typeface="Trebuchet MS"/>
              </a:rPr>
              <a:t>m</a:t>
            </a:r>
            <a:r>
              <a:rPr sz="1800" spc="0" dirty="0">
                <a:latin typeface="Trebuchet MS"/>
                <a:cs typeface="Trebuchet MS"/>
              </a:rPr>
              <a:t>e</a:t>
            </a:r>
            <a:endParaRPr sz="1800">
              <a:latin typeface="Trebuchet MS"/>
              <a:cs typeface="Trebuchet MS"/>
            </a:endParaRPr>
          </a:p>
        </p:txBody>
      </p:sp>
      <p:sp>
        <p:nvSpPr>
          <p:cNvPr id="3" name="object 3"/>
          <p:cNvSpPr txBox="1"/>
          <p:nvPr/>
        </p:nvSpPr>
        <p:spPr>
          <a:xfrm>
            <a:off x="5442331" y="5727751"/>
            <a:ext cx="1419478" cy="254000"/>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C</a:t>
            </a:r>
            <a:r>
              <a:rPr sz="1800" b="1" spc="-9" dirty="0">
                <a:latin typeface="Trebuchet MS"/>
                <a:cs typeface="Trebuchet MS"/>
              </a:rPr>
              <a:t>o</a:t>
            </a:r>
            <a:r>
              <a:rPr sz="1800" b="1" spc="-4" dirty="0">
                <a:latin typeface="Trebuchet MS"/>
                <a:cs typeface="Trebuchet MS"/>
              </a:rPr>
              <a:t>ns</a:t>
            </a:r>
            <a:r>
              <a:rPr sz="1800" b="1" spc="4" dirty="0">
                <a:latin typeface="Trebuchet MS"/>
                <a:cs typeface="Trebuchet MS"/>
              </a:rPr>
              <a:t>t</a:t>
            </a:r>
            <a:r>
              <a:rPr sz="1800" b="1" spc="0" dirty="0">
                <a:latin typeface="Trebuchet MS"/>
                <a:cs typeface="Trebuchet MS"/>
              </a:rPr>
              <a:t>r</a:t>
            </a:r>
            <a:r>
              <a:rPr sz="1800" b="1" spc="-9" dirty="0">
                <a:latin typeface="Trebuchet MS"/>
                <a:cs typeface="Trebuchet MS"/>
              </a:rPr>
              <a:t>uc</a:t>
            </a:r>
            <a:r>
              <a:rPr sz="1800" b="1" spc="4" dirty="0">
                <a:latin typeface="Trebuchet MS"/>
                <a:cs typeface="Trebuchet MS"/>
              </a:rPr>
              <a:t>t</a:t>
            </a:r>
            <a:r>
              <a:rPr sz="1800" b="1" spc="-9" dirty="0">
                <a:latin typeface="Trebuchet MS"/>
                <a:cs typeface="Trebuchet MS"/>
              </a:rPr>
              <a:t>io</a:t>
            </a:r>
            <a:r>
              <a:rPr sz="1800" b="1" spc="0" dirty="0">
                <a:latin typeface="Trebuchet MS"/>
                <a:cs typeface="Trebuchet MS"/>
              </a:rPr>
              <a:t>n</a:t>
            </a:r>
            <a:endParaRPr sz="1800">
              <a:latin typeface="Trebuchet MS"/>
              <a:cs typeface="Trebuchet MS"/>
            </a:endParaRPr>
          </a:p>
        </p:txBody>
      </p:sp>
      <p:sp>
        <p:nvSpPr>
          <p:cNvPr id="2" name="object 2"/>
          <p:cNvSpPr txBox="1"/>
          <p:nvPr/>
        </p:nvSpPr>
        <p:spPr>
          <a:xfrm>
            <a:off x="8310753" y="5739087"/>
            <a:ext cx="1341255" cy="254304"/>
          </a:xfrm>
          <a:prstGeom prst="rect">
            <a:avLst/>
          </a:prstGeom>
        </p:spPr>
        <p:txBody>
          <a:bodyPr wrap="square" lIns="0" tIns="0" rIns="0" bIns="0" rtlCol="0">
            <a:noAutofit/>
          </a:bodyPr>
          <a:lstStyle/>
          <a:p>
            <a:pPr marL="12700">
              <a:lnSpc>
                <a:spcPts val="1955"/>
              </a:lnSpc>
              <a:spcBef>
                <a:spcPts val="97"/>
              </a:spcBef>
            </a:pPr>
            <a:r>
              <a:rPr sz="1800" b="1" spc="0" dirty="0">
                <a:latin typeface="Trebuchet MS"/>
                <a:cs typeface="Trebuchet MS"/>
              </a:rPr>
              <a:t>D</a:t>
            </a:r>
            <a:r>
              <a:rPr sz="1800" b="1" spc="-4" dirty="0">
                <a:latin typeface="Trebuchet MS"/>
                <a:cs typeface="Trebuchet MS"/>
              </a:rPr>
              <a:t>e</a:t>
            </a:r>
            <a:r>
              <a:rPr sz="1800" b="1" spc="4" dirty="0">
                <a:latin typeface="Trebuchet MS"/>
                <a:cs typeface="Trebuchet MS"/>
              </a:rPr>
              <a:t>p</a:t>
            </a:r>
            <a:r>
              <a:rPr sz="1800" b="1" spc="0" dirty="0">
                <a:latin typeface="Trebuchet MS"/>
                <a:cs typeface="Trebuchet MS"/>
              </a:rPr>
              <a:t>l</a:t>
            </a:r>
            <a:r>
              <a:rPr sz="1800" b="1" spc="-9" dirty="0">
                <a:latin typeface="Trebuchet MS"/>
                <a:cs typeface="Trebuchet MS"/>
              </a:rPr>
              <a:t>o</a:t>
            </a:r>
            <a:r>
              <a:rPr sz="1800" b="1" spc="0" dirty="0">
                <a:latin typeface="Trebuchet MS"/>
                <a:cs typeface="Trebuchet MS"/>
              </a:rPr>
              <a:t>y</a:t>
            </a:r>
            <a:r>
              <a:rPr sz="1800" b="1" spc="-9" dirty="0">
                <a:latin typeface="Trebuchet MS"/>
                <a:cs typeface="Trebuchet MS"/>
              </a:rPr>
              <a:t>m</a:t>
            </a:r>
            <a:r>
              <a:rPr sz="1800" b="1" spc="0" dirty="0">
                <a:latin typeface="Trebuchet MS"/>
                <a:cs typeface="Trebuchet MS"/>
              </a:rPr>
              <a:t>e</a:t>
            </a:r>
            <a:r>
              <a:rPr sz="1800" b="1" spc="-4" dirty="0">
                <a:latin typeface="Trebuchet MS"/>
                <a:cs typeface="Trebuchet MS"/>
              </a:rPr>
              <a:t>n</a:t>
            </a:r>
            <a:r>
              <a:rPr sz="1800" b="1" spc="0" dirty="0">
                <a:latin typeface="Trebuchet MS"/>
                <a:cs typeface="Trebuchet MS"/>
              </a:rPr>
              <a:t>t</a:t>
            </a:r>
            <a:endParaRPr sz="1800">
              <a:latin typeface="Trebuchet MS"/>
              <a:cs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7" grpId="0"/>
      <p:bldP spid="6" grpId="0"/>
      <p:bldP spid="5" grpId="0"/>
      <p:bldP spid="4" grpId="0"/>
      <p:bldP spid="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FDE5B7-2D70-8EE0-C0B1-B79ADFD3ED8E}"/>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A2BFBB1-81CB-2272-4CF5-7C15AB47DC9B}"/>
              </a:ext>
            </a:extLst>
          </p:cNvPr>
          <p:cNvSpPr>
            <a:spLocks noGrp="1"/>
          </p:cNvSpPr>
          <p:nvPr>
            <p:ph type="sldNum" sz="quarter" idx="12"/>
          </p:nvPr>
        </p:nvSpPr>
        <p:spPr/>
        <p:txBody>
          <a:bodyPr/>
          <a:lstStyle/>
          <a:p>
            <a:pPr>
              <a:defRPr/>
            </a:pPr>
            <a:fld id="{7B404554-E1DE-4E15-865B-5D60C00DD439}" type="slidenum">
              <a:rPr lang="en-US" altLang="en-US" smtClean="0"/>
              <a:pPr>
                <a:defRPr/>
              </a:pPr>
              <a:t>34</a:t>
            </a:fld>
            <a:endParaRPr lang="en-US" altLang="en-US"/>
          </a:p>
        </p:txBody>
      </p:sp>
      <p:sp>
        <p:nvSpPr>
          <p:cNvPr id="4" name="object 5">
            <a:extLst>
              <a:ext uri="{FF2B5EF4-FFF2-40B4-BE49-F238E27FC236}">
                <a16:creationId xmlns:a16="http://schemas.microsoft.com/office/drawing/2014/main" id="{9E9F195F-E0BF-4C05-DB44-613FE2EFC65B}"/>
              </a:ext>
            </a:extLst>
          </p:cNvPr>
          <p:cNvSpPr txBox="1"/>
          <p:nvPr/>
        </p:nvSpPr>
        <p:spPr>
          <a:xfrm>
            <a:off x="653143" y="314694"/>
            <a:ext cx="10700657" cy="500256"/>
          </a:xfrm>
          <a:prstGeom prst="rect">
            <a:avLst/>
          </a:prstGeom>
        </p:spPr>
        <p:txBody>
          <a:bodyPr vert="horz" wrap="square" lIns="0" tIns="7738" rIns="0" bIns="0" rtlCol="0">
            <a:spAutoFit/>
          </a:bodyPr>
          <a:lstStyle/>
          <a:p>
            <a:pPr algn="ctr">
              <a:spcBef>
                <a:spcPts val="61"/>
              </a:spcBef>
            </a:pPr>
            <a:r>
              <a:rPr sz="3200" b="1" dirty="0">
                <a:solidFill>
                  <a:srgbClr val="C00000"/>
                </a:solidFill>
                <a:latin typeface="Times New Roman" panose="02020603050405020304" pitchFamily="18" charset="0"/>
                <a:cs typeface="Times New Roman" panose="02020603050405020304" pitchFamily="18" charset="0"/>
              </a:rPr>
              <a:t>Process</a:t>
            </a:r>
            <a:r>
              <a:rPr sz="3200" b="1" spc="-35" dirty="0">
                <a:solidFill>
                  <a:srgbClr val="C00000"/>
                </a:solidFill>
                <a:latin typeface="Times New Roman" panose="02020603050405020304" pitchFamily="18" charset="0"/>
                <a:cs typeface="Times New Roman" panose="02020603050405020304" pitchFamily="18" charset="0"/>
              </a:rPr>
              <a:t> </a:t>
            </a:r>
            <a:r>
              <a:rPr sz="3200" b="1" dirty="0">
                <a:solidFill>
                  <a:srgbClr val="C00000"/>
                </a:solidFill>
                <a:latin typeface="Times New Roman" panose="02020603050405020304" pitchFamily="18" charset="0"/>
                <a:cs typeface="Times New Roman" panose="02020603050405020304" pitchFamily="18" charset="0"/>
              </a:rPr>
              <a:t>Assessment</a:t>
            </a:r>
            <a:r>
              <a:rPr sz="3200" b="1" spc="-38" dirty="0">
                <a:solidFill>
                  <a:srgbClr val="C00000"/>
                </a:solidFill>
                <a:latin typeface="Times New Roman" panose="02020603050405020304" pitchFamily="18" charset="0"/>
                <a:cs typeface="Times New Roman" panose="02020603050405020304" pitchFamily="18" charset="0"/>
              </a:rPr>
              <a:t> </a:t>
            </a:r>
            <a:r>
              <a:rPr sz="3200" b="1" dirty="0">
                <a:solidFill>
                  <a:srgbClr val="C00000"/>
                </a:solidFill>
                <a:latin typeface="Times New Roman" panose="02020603050405020304" pitchFamily="18" charset="0"/>
                <a:cs typeface="Times New Roman" panose="02020603050405020304" pitchFamily="18" charset="0"/>
              </a:rPr>
              <a:t>and</a:t>
            </a:r>
            <a:r>
              <a:rPr sz="3200" b="1" spc="-35" dirty="0">
                <a:solidFill>
                  <a:srgbClr val="C00000"/>
                </a:solidFill>
                <a:latin typeface="Times New Roman" panose="02020603050405020304" pitchFamily="18" charset="0"/>
                <a:cs typeface="Times New Roman" panose="02020603050405020304" pitchFamily="18" charset="0"/>
              </a:rPr>
              <a:t> </a:t>
            </a:r>
            <a:r>
              <a:rPr sz="3200" b="1" spc="-6" dirty="0">
                <a:solidFill>
                  <a:srgbClr val="C00000"/>
                </a:solidFill>
                <a:latin typeface="Times New Roman" panose="02020603050405020304" pitchFamily="18" charset="0"/>
                <a:cs typeface="Times New Roman" panose="02020603050405020304" pitchFamily="18" charset="0"/>
              </a:rPr>
              <a:t>Improvement</a:t>
            </a:r>
            <a:endParaRPr sz="32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CAFDA42-EB48-F958-7804-A9567F6B5974}"/>
              </a:ext>
            </a:extLst>
          </p:cNvPr>
          <p:cNvSpPr txBox="1"/>
          <p:nvPr/>
        </p:nvSpPr>
        <p:spPr>
          <a:xfrm>
            <a:off x="239485" y="1001037"/>
            <a:ext cx="11527971" cy="2354491"/>
          </a:xfrm>
          <a:prstGeom prst="rect">
            <a:avLst/>
          </a:prstGeom>
          <a:noFill/>
        </p:spPr>
        <p:txBody>
          <a:bodyPr wrap="square">
            <a:spAutoFit/>
          </a:bodyPr>
          <a:lstStyle/>
          <a:p>
            <a:pPr marL="342900" indent="-342900" algn="just">
              <a:buFont typeface="Arial" panose="020B0604020202020204" pitchFamily="34" charset="0"/>
              <a:buChar char="•"/>
            </a:pP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Process Assessment is a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disciplined and organized examination of the software process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which is being used by any organization bases the on the process model. </a:t>
            </a:r>
          </a:p>
          <a:p>
            <a:pPr marL="342900" indent="-342900" algn="just">
              <a:buFont typeface="Arial" panose="020B0604020202020204" pitchFamily="34" charset="0"/>
              <a:buChar char="•"/>
            </a:pPr>
            <a:endParaRPr lang="en-US" sz="2100" dirty="0">
              <a:solidFill>
                <a:srgbClr val="273239"/>
              </a:solidFill>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Software Process Assessment includes many fields and parts like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identification</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 and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characterization of current practices</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the ability of current practices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to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control or avoid significant causes of poor</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 (software)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quality, cost, schedule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and  identifying areas of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strengths and weaknesses of the software.</a:t>
            </a:r>
            <a:endParaRPr lang="en-IN" sz="2100" b="1" dirty="0">
              <a:solidFill>
                <a:srgbClr val="00B05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6F2921-D4F9-189B-6F70-BF9496C1A920}"/>
              </a:ext>
            </a:extLst>
          </p:cNvPr>
          <p:cNvSpPr txBox="1"/>
          <p:nvPr/>
        </p:nvSpPr>
        <p:spPr>
          <a:xfrm>
            <a:off x="332015" y="3429000"/>
            <a:ext cx="11527970" cy="3046988"/>
          </a:xfrm>
          <a:prstGeom prst="rect">
            <a:avLst/>
          </a:prstGeom>
          <a:noFill/>
        </p:spPr>
        <p:txBody>
          <a:bodyPr wrap="square">
            <a:spAutoFit/>
          </a:bodyPr>
          <a:lstStyle/>
          <a:p>
            <a:pPr algn="just"/>
            <a:r>
              <a:rPr lang="en-US" sz="2400" b="1" i="0" u="sng" dirty="0">
                <a:solidFill>
                  <a:srgbClr val="C00000"/>
                </a:solidFill>
                <a:effectLst/>
                <a:latin typeface="Times New Roman" panose="02020603050405020304" pitchFamily="18" charset="0"/>
                <a:cs typeface="Times New Roman" panose="02020603050405020304" pitchFamily="18" charset="0"/>
              </a:rPr>
              <a:t>A software assessment (or audit) can be of three types –</a:t>
            </a:r>
          </a:p>
          <a:p>
            <a:pPr algn="just"/>
            <a:endParaRPr lang="en-US" sz="2100" b="1" i="0" dirty="0">
              <a:solidFill>
                <a:srgbClr val="C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100" b="0" i="0" dirty="0">
                <a:solidFill>
                  <a:srgbClr val="000000"/>
                </a:solidFill>
                <a:effectLst/>
                <a:latin typeface="Times New Roman" panose="02020603050405020304" pitchFamily="18" charset="0"/>
                <a:cs typeface="Times New Roman" panose="02020603050405020304" pitchFamily="18" charset="0"/>
              </a:rPr>
              <a:t>A </a:t>
            </a:r>
            <a:r>
              <a:rPr lang="en-US" sz="2100" b="1" i="0" dirty="0">
                <a:solidFill>
                  <a:srgbClr val="00B050"/>
                </a:solidFill>
                <a:effectLst/>
                <a:latin typeface="Times New Roman" panose="02020603050405020304" pitchFamily="18" charset="0"/>
                <a:cs typeface="Times New Roman" panose="02020603050405020304" pitchFamily="18" charset="0"/>
              </a:rPr>
              <a:t>self-assessment (first-party assessment)</a:t>
            </a:r>
            <a:r>
              <a:rPr lang="en-US" sz="2100" b="0" i="0" dirty="0">
                <a:solidFill>
                  <a:srgbClr val="00B050"/>
                </a:solidFill>
                <a:effectLst/>
                <a:latin typeface="Times New Roman" panose="02020603050405020304" pitchFamily="18" charset="0"/>
                <a:cs typeface="Times New Roman" panose="02020603050405020304" pitchFamily="18" charset="0"/>
              </a:rPr>
              <a:t> </a:t>
            </a:r>
            <a:r>
              <a:rPr lang="en-US" sz="2100" b="0" i="0" dirty="0">
                <a:solidFill>
                  <a:srgbClr val="000000"/>
                </a:solidFill>
                <a:effectLst/>
                <a:latin typeface="Times New Roman" panose="02020603050405020304" pitchFamily="18" charset="0"/>
                <a:cs typeface="Times New Roman" panose="02020603050405020304" pitchFamily="18" charset="0"/>
              </a:rPr>
              <a:t>is performed internally by an organization's own personnel.</a:t>
            </a:r>
          </a:p>
          <a:p>
            <a:pPr algn="just">
              <a:buFont typeface="Arial" panose="020B0604020202020204" pitchFamily="34" charset="0"/>
              <a:buChar char="•"/>
            </a:pPr>
            <a:endParaRPr lang="en-US" sz="21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100" b="0" i="0" dirty="0">
                <a:solidFill>
                  <a:srgbClr val="000000"/>
                </a:solidFill>
                <a:effectLst/>
                <a:latin typeface="Times New Roman" panose="02020603050405020304" pitchFamily="18" charset="0"/>
                <a:cs typeface="Times New Roman" panose="02020603050405020304" pitchFamily="18" charset="0"/>
              </a:rPr>
              <a:t>A </a:t>
            </a:r>
            <a:r>
              <a:rPr lang="en-US" sz="2100" b="1" i="0" dirty="0">
                <a:solidFill>
                  <a:srgbClr val="00B050"/>
                </a:solidFill>
                <a:effectLst/>
                <a:latin typeface="Times New Roman" panose="02020603050405020304" pitchFamily="18" charset="0"/>
                <a:cs typeface="Times New Roman" panose="02020603050405020304" pitchFamily="18" charset="0"/>
              </a:rPr>
              <a:t>second-party assessment</a:t>
            </a:r>
            <a:r>
              <a:rPr lang="en-US" sz="2100" b="0" i="0" dirty="0">
                <a:solidFill>
                  <a:srgbClr val="00B050"/>
                </a:solidFill>
                <a:effectLst/>
                <a:latin typeface="Times New Roman" panose="02020603050405020304" pitchFamily="18" charset="0"/>
                <a:cs typeface="Times New Roman" panose="02020603050405020304" pitchFamily="18" charset="0"/>
              </a:rPr>
              <a:t> </a:t>
            </a:r>
            <a:r>
              <a:rPr lang="en-US" sz="2100" b="0" i="0" dirty="0">
                <a:solidFill>
                  <a:srgbClr val="000000"/>
                </a:solidFill>
                <a:effectLst/>
                <a:latin typeface="Times New Roman" panose="02020603050405020304" pitchFamily="18" charset="0"/>
                <a:cs typeface="Times New Roman" panose="02020603050405020304" pitchFamily="18" charset="0"/>
              </a:rPr>
              <a:t>is performed by an external assessment team or the organization is assessed by a customer.</a:t>
            </a:r>
          </a:p>
          <a:p>
            <a:pPr algn="just">
              <a:buFont typeface="Arial" panose="020B0604020202020204" pitchFamily="34" charset="0"/>
              <a:buChar char="•"/>
            </a:pPr>
            <a:endParaRPr lang="en-US" sz="21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100" b="0" i="0" dirty="0">
                <a:solidFill>
                  <a:srgbClr val="000000"/>
                </a:solidFill>
                <a:effectLst/>
                <a:latin typeface="Times New Roman" panose="02020603050405020304" pitchFamily="18" charset="0"/>
                <a:cs typeface="Times New Roman" panose="02020603050405020304" pitchFamily="18" charset="0"/>
              </a:rPr>
              <a:t>A </a:t>
            </a:r>
            <a:r>
              <a:rPr lang="en-US" sz="2100" b="1" i="0" dirty="0">
                <a:solidFill>
                  <a:srgbClr val="00B050"/>
                </a:solidFill>
                <a:effectLst/>
                <a:latin typeface="Times New Roman" panose="02020603050405020304" pitchFamily="18" charset="0"/>
                <a:cs typeface="Times New Roman" panose="02020603050405020304" pitchFamily="18" charset="0"/>
              </a:rPr>
              <a:t>third-party assessment</a:t>
            </a:r>
            <a:r>
              <a:rPr lang="en-US" sz="2100" b="0" i="0" dirty="0">
                <a:solidFill>
                  <a:srgbClr val="00B050"/>
                </a:solidFill>
                <a:effectLst/>
                <a:latin typeface="Times New Roman" panose="02020603050405020304" pitchFamily="18" charset="0"/>
                <a:cs typeface="Times New Roman" panose="02020603050405020304" pitchFamily="18" charset="0"/>
              </a:rPr>
              <a:t> </a:t>
            </a:r>
            <a:r>
              <a:rPr lang="en-US" sz="2100" b="0" i="0" dirty="0">
                <a:solidFill>
                  <a:srgbClr val="000000"/>
                </a:solidFill>
                <a:effectLst/>
                <a:latin typeface="Times New Roman" panose="02020603050405020304" pitchFamily="18" charset="0"/>
                <a:cs typeface="Times New Roman" panose="02020603050405020304" pitchFamily="18" charset="0"/>
              </a:rPr>
              <a:t>is performed by an external party or (e.g., a supplier being assessed by a third party to verify its ability to enter contracts with a customer).</a:t>
            </a:r>
          </a:p>
        </p:txBody>
      </p:sp>
    </p:spTree>
    <p:extLst>
      <p:ext uri="{BB962C8B-B14F-4D97-AF65-F5344CB8AC3E}">
        <p14:creationId xmlns:p14="http://schemas.microsoft.com/office/powerpoint/2010/main" val="105885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23966-3964-DD1C-0920-796EA94A38A2}"/>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7886E2C1-8ADF-D13E-DFD6-C07E7774C6EB}"/>
              </a:ext>
            </a:extLst>
          </p:cNvPr>
          <p:cNvSpPr>
            <a:spLocks noGrp="1"/>
          </p:cNvSpPr>
          <p:nvPr>
            <p:ph type="sldNum" sz="quarter" idx="12"/>
          </p:nvPr>
        </p:nvSpPr>
        <p:spPr/>
        <p:txBody>
          <a:bodyPr/>
          <a:lstStyle/>
          <a:p>
            <a:pPr>
              <a:defRPr/>
            </a:pPr>
            <a:fld id="{7B404554-E1DE-4E15-865B-5D60C00DD439}" type="slidenum">
              <a:rPr lang="en-US" altLang="en-US" smtClean="0"/>
              <a:pPr>
                <a:defRPr/>
              </a:pPr>
              <a:t>35</a:t>
            </a:fld>
            <a:endParaRPr lang="en-US" altLang="en-US"/>
          </a:p>
        </p:txBody>
      </p:sp>
      <p:sp>
        <p:nvSpPr>
          <p:cNvPr id="5" name="TextBox 4">
            <a:extLst>
              <a:ext uri="{FF2B5EF4-FFF2-40B4-BE49-F238E27FC236}">
                <a16:creationId xmlns:a16="http://schemas.microsoft.com/office/drawing/2014/main" id="{F5466755-CCE2-E6F8-17C0-0703B21DB234}"/>
              </a:ext>
            </a:extLst>
          </p:cNvPr>
          <p:cNvSpPr txBox="1"/>
          <p:nvPr/>
        </p:nvSpPr>
        <p:spPr>
          <a:xfrm>
            <a:off x="1692166" y="295275"/>
            <a:ext cx="8103475" cy="615553"/>
          </a:xfrm>
          <a:prstGeom prst="rect">
            <a:avLst/>
          </a:prstGeom>
          <a:noFill/>
        </p:spPr>
        <p:txBody>
          <a:bodyPr wrap="square">
            <a:spAutoFit/>
          </a:bodyPr>
          <a:lstStyle/>
          <a:p>
            <a:pPr algn="just"/>
            <a:r>
              <a:rPr lang="en-US" sz="34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Development Life Cycle (SDLC)</a:t>
            </a:r>
          </a:p>
        </p:txBody>
      </p:sp>
      <p:pic>
        <p:nvPicPr>
          <p:cNvPr id="8" name="Picture 2" descr="Software Development Life Cycle(SDLC)">
            <a:extLst>
              <a:ext uri="{FF2B5EF4-FFF2-40B4-BE49-F238E27FC236}">
                <a16:creationId xmlns:a16="http://schemas.microsoft.com/office/drawing/2014/main" id="{347EF473-EA75-AD33-D1D7-AEF36861B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126" y="1047750"/>
            <a:ext cx="8615254"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0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30A56C-D1C7-A5BD-4322-FA07F56C8E72}"/>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5DE25FD-7179-5836-ACFC-63E43BA80F5D}"/>
              </a:ext>
            </a:extLst>
          </p:cNvPr>
          <p:cNvSpPr>
            <a:spLocks noGrp="1"/>
          </p:cNvSpPr>
          <p:nvPr>
            <p:ph type="sldNum" sz="quarter" idx="12"/>
          </p:nvPr>
        </p:nvSpPr>
        <p:spPr/>
        <p:txBody>
          <a:bodyPr/>
          <a:lstStyle/>
          <a:p>
            <a:pPr>
              <a:defRPr/>
            </a:pPr>
            <a:fld id="{7B404554-E1DE-4E15-865B-5D60C00DD439}" type="slidenum">
              <a:rPr lang="en-US" altLang="en-US" smtClean="0"/>
              <a:pPr>
                <a:defRPr/>
              </a:pPr>
              <a:t>36</a:t>
            </a:fld>
            <a:endParaRPr lang="en-US" altLang="en-US"/>
          </a:p>
        </p:txBody>
      </p:sp>
      <p:sp>
        <p:nvSpPr>
          <p:cNvPr id="5" name="TextBox 4">
            <a:extLst>
              <a:ext uri="{FF2B5EF4-FFF2-40B4-BE49-F238E27FC236}">
                <a16:creationId xmlns:a16="http://schemas.microsoft.com/office/drawing/2014/main" id="{ADA36237-E9F3-ADD2-B335-A1244A13581F}"/>
              </a:ext>
            </a:extLst>
          </p:cNvPr>
          <p:cNvSpPr txBox="1"/>
          <p:nvPr/>
        </p:nvSpPr>
        <p:spPr>
          <a:xfrm>
            <a:off x="289034" y="136525"/>
            <a:ext cx="11613931" cy="6832640"/>
          </a:xfrm>
          <a:prstGeom prst="rect">
            <a:avLst/>
          </a:prstGeom>
          <a:noFill/>
        </p:spPr>
        <p:txBody>
          <a:bodyPr wrap="square">
            <a:spAutoFit/>
          </a:bodyPr>
          <a:lstStyle/>
          <a:p>
            <a:pPr algn="just"/>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Stage1: Planning and requirement analysis</a:t>
            </a: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Requirement Analysis is the most important and necessary stage in SDLC.</a:t>
            </a:r>
          </a:p>
          <a:p>
            <a:pPr algn="just"/>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Stage2: Defining Requirements</a:t>
            </a:r>
            <a:endParaRPr lang="en-US" sz="2100" b="0"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Once the requirement analysis is done, the next stage is to certainly represent and document the software requirements and get them accepted from the project stakeholders. </a:t>
            </a: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is accomplished through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"SRS"- Software Requirement Specification </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document which contains all the product requirements to be constructed and developed during the project life cycle.</a:t>
            </a:r>
          </a:p>
          <a:p>
            <a:pPr algn="just"/>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Stage3: Designing the Software</a:t>
            </a:r>
            <a:endParaRPr lang="en-US" sz="2100" b="0"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The next phase is about to bring down all the knowledge of requirements, analysis, and design of the software project. </a:t>
            </a: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phase is the product of the last two, like inputs from the customer and requirement gathering.</a:t>
            </a:r>
          </a:p>
          <a:p>
            <a:pPr algn="just"/>
            <a:endPar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IN"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Stage4: Developing the project</a:t>
            </a:r>
            <a:endParaRPr lang="en-US" sz="2100" dirty="0">
              <a:solidFill>
                <a:srgbClr val="00B050"/>
              </a:solidFill>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phase of SDLC, the actual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development begins</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 and the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programming is built. </a:t>
            </a: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The implementation of design begins concerning writing code. </a:t>
            </a:r>
          </a:p>
          <a:p>
            <a:pPr marL="342900" indent="-342900" algn="just">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Developers have to follow the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coding guidelines </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described by their management and programming tools like compilers, interpreters, debuggers, etc. are used to develop and implement the code.</a:t>
            </a:r>
          </a:p>
          <a:p>
            <a:pPr algn="just"/>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endParaRPr lang="en-US" b="0" i="0" dirty="0">
              <a:solidFill>
                <a:srgbClr val="333333"/>
              </a:solidFill>
              <a:effectLst/>
              <a:highlight>
                <a:srgbClr val="FFFFFF"/>
              </a:highlight>
              <a:latin typeface="inter-regular"/>
            </a:endParaRPr>
          </a:p>
        </p:txBody>
      </p:sp>
    </p:spTree>
    <p:extLst>
      <p:ext uri="{BB962C8B-B14F-4D97-AF65-F5344CB8AC3E}">
        <p14:creationId xmlns:p14="http://schemas.microsoft.com/office/powerpoint/2010/main" val="369204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BB6E0-6920-A7D7-60F5-5488EEB02FF8}"/>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0F4883B-4AFA-358C-987F-0580085ACBDA}"/>
              </a:ext>
            </a:extLst>
          </p:cNvPr>
          <p:cNvSpPr>
            <a:spLocks noGrp="1"/>
          </p:cNvSpPr>
          <p:nvPr>
            <p:ph type="sldNum" sz="quarter" idx="12"/>
          </p:nvPr>
        </p:nvSpPr>
        <p:spPr/>
        <p:txBody>
          <a:bodyPr/>
          <a:lstStyle/>
          <a:p>
            <a:pPr>
              <a:defRPr/>
            </a:pPr>
            <a:fld id="{7B404554-E1DE-4E15-865B-5D60C00DD439}" type="slidenum">
              <a:rPr lang="en-US" altLang="en-US" smtClean="0"/>
              <a:pPr>
                <a:defRPr/>
              </a:pPr>
              <a:t>37</a:t>
            </a:fld>
            <a:endParaRPr lang="en-US" altLang="en-US"/>
          </a:p>
        </p:txBody>
      </p:sp>
      <p:sp>
        <p:nvSpPr>
          <p:cNvPr id="5" name="TextBox 4">
            <a:extLst>
              <a:ext uri="{FF2B5EF4-FFF2-40B4-BE49-F238E27FC236}">
                <a16:creationId xmlns:a16="http://schemas.microsoft.com/office/drawing/2014/main" id="{E5ADE9E5-1B6C-CED3-3982-DC90438FA32C}"/>
              </a:ext>
            </a:extLst>
          </p:cNvPr>
          <p:cNvSpPr txBox="1"/>
          <p:nvPr/>
        </p:nvSpPr>
        <p:spPr>
          <a:xfrm>
            <a:off x="325821" y="718710"/>
            <a:ext cx="11687503" cy="5109091"/>
          </a:xfrm>
          <a:prstGeom prst="rect">
            <a:avLst/>
          </a:prstGeom>
          <a:noFill/>
        </p:spPr>
        <p:txBody>
          <a:bodyPr wrap="square">
            <a:spAutoFit/>
          </a:bodyPr>
          <a:lstStyle/>
          <a:p>
            <a:pPr algn="just"/>
            <a:r>
              <a:rPr lang="en-IN"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Stage5: Testing</a:t>
            </a:r>
            <a:endPar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After the code is generated, it is tested against the requirements to make sure that the products are solving the needs addressed and gathered during the requirements stage.</a:t>
            </a: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During this stage,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unit testing, integration testing, system testing, acceptance testing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are done.</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Stage6: Deployment</a:t>
            </a:r>
            <a:endPar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Once the software is certified, and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no bugs or errors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are stated, then it is deployed.</a:t>
            </a: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Then based on the assessment, the software may be released as it is or with suggested enhancement in the object segment.</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Stage7: Maintenance</a:t>
            </a:r>
            <a:endPar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Once when the client starts using the developed systems, then the real issues come up and requirements to be solved from time to time.</a:t>
            </a:r>
          </a:p>
          <a:p>
            <a:pPr marL="342900" indent="-342900" algn="just">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procedure where the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care is taken for the developed product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is known as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maintenance.</a:t>
            </a:r>
          </a:p>
          <a:p>
            <a:pPr algn="just"/>
            <a:endParaRPr lang="en-US" sz="1800" b="0" i="0" dirty="0">
              <a:solidFill>
                <a:srgbClr val="333333"/>
              </a:solidFill>
              <a:effectLst/>
              <a:highlight>
                <a:srgbClr val="FFFFFF"/>
              </a:highlight>
            </a:endParaRPr>
          </a:p>
        </p:txBody>
      </p:sp>
    </p:spTree>
    <p:extLst>
      <p:ext uri="{BB962C8B-B14F-4D97-AF65-F5344CB8AC3E}">
        <p14:creationId xmlns:p14="http://schemas.microsoft.com/office/powerpoint/2010/main" val="83751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50BF-7BBA-179A-BA3D-9F19B3A0380E}"/>
              </a:ext>
            </a:extLst>
          </p:cNvPr>
          <p:cNvSpPr>
            <a:spLocks noGrp="1"/>
          </p:cNvSpPr>
          <p:nvPr>
            <p:ph type="title"/>
          </p:nvPr>
        </p:nvSpPr>
        <p:spPr>
          <a:xfrm>
            <a:off x="838200" y="602853"/>
            <a:ext cx="10515600" cy="549275"/>
          </a:xfrm>
        </p:spPr>
        <p:txBody>
          <a:bodyPr>
            <a:normAutofit fontScale="90000"/>
          </a:bodyPr>
          <a:lstStyle/>
          <a:p>
            <a:pPr algn="ctr"/>
            <a:r>
              <a:rPr lang="en-US" b="1" i="0" dirty="0">
                <a:solidFill>
                  <a:srgbClr val="C00000"/>
                </a:solidFill>
                <a:effectLst/>
                <a:highlight>
                  <a:srgbClr val="FFFFFF"/>
                </a:highlight>
                <a:latin typeface="Times New Roman" panose="02020603050405020304" pitchFamily="18" charset="0"/>
                <a:cs typeface="Times New Roman" panose="02020603050405020304" pitchFamily="18" charset="0"/>
              </a:rPr>
              <a:t>SDLC Models</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F6A12A26-F8BF-0430-E79D-611FD036ACAE}"/>
              </a:ext>
            </a:extLst>
          </p:cNvPr>
          <p:cNvSpPr>
            <a:spLocks noGrp="1"/>
          </p:cNvSpPr>
          <p:nvPr>
            <p:ph idx="1"/>
          </p:nvPr>
        </p:nvSpPr>
        <p:spPr>
          <a:xfrm>
            <a:off x="123495" y="1253331"/>
            <a:ext cx="11690131" cy="4351338"/>
          </a:xfrm>
        </p:spPr>
        <p:txBody>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Development life cycle (SDLC) is a spiritual model used in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project management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that defines the stages include in an information system development project, from an initial feasibility study to the maintenance of the completed application.</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There are different software development life cycle models specify and design, which are followed during the software development phase.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These models are also called </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 Development Process Models</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pPr algn="just"/>
            <a:endParaRPr lang="en-US" sz="2200" dirty="0">
              <a:solidFill>
                <a:srgbClr val="00B050"/>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Each process model follows a series of phase unique to its type to ensure success in the step of software development.</a:t>
            </a:r>
          </a:p>
          <a:p>
            <a:endParaRPr lang="en-IN" dirty="0"/>
          </a:p>
        </p:txBody>
      </p:sp>
      <p:sp>
        <p:nvSpPr>
          <p:cNvPr id="4" name="Date Placeholder 3">
            <a:extLst>
              <a:ext uri="{FF2B5EF4-FFF2-40B4-BE49-F238E27FC236}">
                <a16:creationId xmlns:a16="http://schemas.microsoft.com/office/drawing/2014/main" id="{BD89FFC7-1C57-30DC-1975-0DDB915E4087}"/>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7128D876-C70C-FB75-5F0B-28EC70BDF697}"/>
              </a:ext>
            </a:extLst>
          </p:cNvPr>
          <p:cNvSpPr>
            <a:spLocks noGrp="1"/>
          </p:cNvSpPr>
          <p:nvPr>
            <p:ph type="sldNum" sz="quarter" idx="12"/>
          </p:nvPr>
        </p:nvSpPr>
        <p:spPr/>
        <p:txBody>
          <a:bodyPr/>
          <a:lstStyle/>
          <a:p>
            <a:pPr>
              <a:defRPr/>
            </a:pPr>
            <a:fld id="{147856E9-F47B-4B79-B9A6-62404873B010}" type="slidenum">
              <a:rPr lang="en-US" altLang="en-US" smtClean="0"/>
              <a:pPr>
                <a:defRPr/>
              </a:pPr>
              <a:t>38</a:t>
            </a:fld>
            <a:endParaRPr lang="en-US" altLang="en-US"/>
          </a:p>
        </p:txBody>
      </p:sp>
    </p:spTree>
    <p:extLst>
      <p:ext uri="{BB962C8B-B14F-4D97-AF65-F5344CB8AC3E}">
        <p14:creationId xmlns:p14="http://schemas.microsoft.com/office/powerpoint/2010/main" val="39970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12229-6346-697E-AE77-F45E92683D9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3A695DAA-E09A-87C0-98DD-B9AEC7A43EFA}"/>
              </a:ext>
            </a:extLst>
          </p:cNvPr>
          <p:cNvSpPr>
            <a:spLocks noGrp="1"/>
          </p:cNvSpPr>
          <p:nvPr>
            <p:ph type="sldNum" sz="quarter" idx="12"/>
          </p:nvPr>
        </p:nvSpPr>
        <p:spPr/>
        <p:txBody>
          <a:bodyPr/>
          <a:lstStyle/>
          <a:p>
            <a:pPr>
              <a:defRPr/>
            </a:pPr>
            <a:fld id="{7B404554-E1DE-4E15-865B-5D60C00DD439}" type="slidenum">
              <a:rPr lang="en-US" altLang="en-US" smtClean="0"/>
              <a:pPr>
                <a:defRPr/>
              </a:pPr>
              <a:t>39</a:t>
            </a:fld>
            <a:endParaRPr lang="en-US" altLang="en-US"/>
          </a:p>
        </p:txBody>
      </p:sp>
      <p:pic>
        <p:nvPicPr>
          <p:cNvPr id="1026" name="Picture 2" descr="SDLC Models | Software Development Models">
            <a:extLst>
              <a:ext uri="{FF2B5EF4-FFF2-40B4-BE49-F238E27FC236}">
                <a16:creationId xmlns:a16="http://schemas.microsoft.com/office/drawing/2014/main" id="{C460A26E-E358-FBD8-69B6-81C7706EF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448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8"/>
          <p:cNvSpPr txBox="1">
            <a:spLocks noGrp="1"/>
          </p:cNvSpPr>
          <p:nvPr>
            <p:ph type="title"/>
          </p:nvPr>
        </p:nvSpPr>
        <p:spPr>
          <a:xfrm>
            <a:off x="1131887" y="1080293"/>
            <a:ext cx="9928225" cy="419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2"/>
              </a:buClr>
              <a:buSzPts val="3600"/>
              <a:buFont typeface="Century Gothic"/>
              <a:buNone/>
            </a:pPr>
            <a:r>
              <a:rPr lang="en-US" sz="4800" b="1" i="0" u="none" dirty="0">
                <a:solidFill>
                  <a:srgbClr val="C00000"/>
                </a:solidFill>
                <a:latin typeface="Times New Roman" panose="02020603050405020304" pitchFamily="18" charset="0"/>
                <a:ea typeface="Century Gothic"/>
                <a:cs typeface="Times New Roman" panose="02020603050405020304" pitchFamily="18" charset="0"/>
                <a:sym typeface="Century Gothic"/>
              </a:rPr>
              <a:t>Modules</a:t>
            </a:r>
            <a:endParaRPr sz="4800" b="1" dirty="0">
              <a:solidFill>
                <a:srgbClr val="C00000"/>
              </a:solidFill>
              <a:latin typeface="Times New Roman" panose="02020603050405020304" pitchFamily="18" charset="0"/>
              <a:cs typeface="Times New Roman" panose="02020603050405020304" pitchFamily="18" charset="0"/>
            </a:endParaRPr>
          </a:p>
        </p:txBody>
      </p:sp>
      <p:sp>
        <p:nvSpPr>
          <p:cNvPr id="675" name="Google Shape;675;p18"/>
          <p:cNvSpPr txBox="1">
            <a:spLocks noGrp="1"/>
          </p:cNvSpPr>
          <p:nvPr>
            <p:ph idx="1"/>
          </p:nvPr>
        </p:nvSpPr>
        <p:spPr>
          <a:xfrm>
            <a:off x="464515" y="2217681"/>
            <a:ext cx="10961687" cy="4424855"/>
          </a:xfrm>
          <a:prstGeom prst="rect">
            <a:avLst/>
          </a:prstGeom>
          <a:noFill/>
          <a:ln>
            <a:noFill/>
          </a:ln>
        </p:spPr>
        <p:txBody>
          <a:bodyPr spcFirstLastPara="1" wrap="square" lIns="91425" tIns="45700" rIns="91425" bIns="45700" anchor="t" anchorCtr="0">
            <a:normAutofit fontScale="92500" lnSpcReduction="10000"/>
          </a:bodyPr>
          <a:lstStyle/>
          <a:p>
            <a:pPr marL="342900" marR="0" lvl="0" indent="-342900" rtl="0">
              <a:lnSpc>
                <a:spcPct val="90000"/>
              </a:lnSpc>
              <a:spcBef>
                <a:spcPts val="0"/>
              </a:spcBef>
              <a:spcAft>
                <a:spcPts val="0"/>
              </a:spcAft>
              <a:buClr>
                <a:schemeClr val="accent1"/>
              </a:buClr>
              <a:buSzPts val="1920"/>
              <a:buFont typeface="Noto Sans Symbols"/>
              <a:buChar char="►"/>
            </a:pPr>
            <a:r>
              <a:rPr lang="en-US" sz="22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 1  </a:t>
            </a:r>
          </a:p>
          <a:p>
            <a:pPr marL="0" marR="0" lvl="0" indent="0" rtl="0">
              <a:lnSpc>
                <a:spcPct val="90000"/>
              </a:lnSpc>
              <a:spcBef>
                <a:spcPts val="0"/>
              </a:spcBef>
              <a:spcAft>
                <a:spcPts val="0"/>
              </a:spcAft>
              <a:buClr>
                <a:schemeClr val="accent1"/>
              </a:buClr>
              <a:buSzPts val="1920"/>
              <a:buNone/>
            </a:pPr>
            <a:r>
              <a:rPr lang="en-US" sz="2200" b="1" dirty="0">
                <a:latin typeface="Times New Roman" panose="02020603050405020304" pitchFamily="18" charset="0"/>
                <a:cs typeface="Times New Roman" panose="02020603050405020304" pitchFamily="18" charset="0"/>
                <a:sym typeface="Century Gothic"/>
              </a:rPr>
              <a:t>	</a:t>
            </a:r>
            <a:r>
              <a:rPr lang="en-US" sz="2200" dirty="0">
                <a:latin typeface="Times New Roman" panose="02020603050405020304" pitchFamily="18" charset="0"/>
                <a:cs typeface="Times New Roman" panose="02020603050405020304" pitchFamily="18" charset="0"/>
              </a:rPr>
              <a:t>Software and Software Engineering: The nature of Software, The unique nature of 	</a:t>
            </a:r>
            <a:r>
              <a:rPr lang="en-US" sz="2200" dirty="0" err="1">
                <a:latin typeface="Times New Roman" panose="02020603050405020304" pitchFamily="18" charset="0"/>
                <a:cs typeface="Times New Roman" panose="02020603050405020304" pitchFamily="18" charset="0"/>
              </a:rPr>
              <a:t>WebApps</a:t>
            </a:r>
            <a:r>
              <a:rPr lang="en-US" sz="2200" dirty="0">
                <a:latin typeface="Times New Roman" panose="02020603050405020304" pitchFamily="18" charset="0"/>
                <a:cs typeface="Times New Roman" panose="02020603050405020304" pitchFamily="18" charset="0"/>
              </a:rPr>
              <a:t>, 	Software 	Engineering, The software Process, The software Engineering 	practice, The software 	myths, How it all 	starts.</a:t>
            </a:r>
          </a:p>
          <a:p>
            <a:pPr marL="0" marR="0" lvl="0" indent="0" rtl="0">
              <a:lnSpc>
                <a:spcPct val="90000"/>
              </a:lnSpc>
              <a:spcBef>
                <a:spcPts val="0"/>
              </a:spcBef>
              <a:spcAft>
                <a:spcPts val="0"/>
              </a:spcAft>
              <a:buClr>
                <a:schemeClr val="accent1"/>
              </a:buClr>
              <a:buSzPts val="1920"/>
              <a:buNone/>
            </a:pPr>
            <a:endParaRPr lang="en-US" sz="2200" dirty="0">
              <a:latin typeface="Times New Roman" panose="02020603050405020304" pitchFamily="18" charset="0"/>
              <a:cs typeface="Times New Roman" panose="02020603050405020304" pitchFamily="18" charset="0"/>
            </a:endParaRPr>
          </a:p>
          <a:p>
            <a:pPr marL="0" marR="0" lvl="0" indent="0" rtl="0">
              <a:lnSpc>
                <a:spcPct val="90000"/>
              </a:lnSpc>
              <a:spcBef>
                <a:spcPts val="0"/>
              </a:spcBef>
              <a:spcAft>
                <a:spcPts val="0"/>
              </a:spcAft>
              <a:buClr>
                <a:schemeClr val="accent1"/>
              </a:buClr>
              <a:buSzPts val="1920"/>
              <a:buNone/>
            </a:pPr>
            <a:r>
              <a:rPr lang="en-US" sz="2200" dirty="0">
                <a:latin typeface="Times New Roman" panose="02020603050405020304" pitchFamily="18" charset="0"/>
                <a:cs typeface="Times New Roman" panose="02020603050405020304" pitchFamily="18" charset="0"/>
              </a:rPr>
              <a:t>	Process Models: A generic process model, Process assessment and improvement, 	Prescriptive 	process models, 	Waterfall model, Incremental process models, Evolutionary 	process models, 	Concurrent models, Specialized 	process models. </a:t>
            </a:r>
            <a:r>
              <a:rPr lang="en-US" sz="2200" i="0" u="none" dirty="0">
                <a:solidFill>
                  <a:srgbClr val="404040"/>
                </a:solidFill>
                <a:latin typeface="Times New Roman" panose="02020603050405020304" pitchFamily="18" charset="0"/>
                <a:ea typeface="Times New Roman"/>
                <a:cs typeface="Times New Roman" panose="02020603050405020304" pitchFamily="18" charset="0"/>
                <a:sym typeface="Times New Roman"/>
              </a:rPr>
              <a:t>  </a:t>
            </a:r>
          </a:p>
          <a:p>
            <a:pPr marL="0" marR="0" lvl="0" indent="0" rtl="0">
              <a:lnSpc>
                <a:spcPct val="90000"/>
              </a:lnSpc>
              <a:spcBef>
                <a:spcPts val="0"/>
              </a:spcBef>
              <a:spcAft>
                <a:spcPts val="0"/>
              </a:spcAft>
              <a:buClr>
                <a:schemeClr val="accent1"/>
              </a:buClr>
              <a:buSzPts val="1920"/>
              <a:buNone/>
            </a:pPr>
            <a:r>
              <a:rPr lang="en-US" sz="2200" i="0" u="none" dirty="0">
                <a:solidFill>
                  <a:srgbClr val="404040"/>
                </a:solidFill>
                <a:latin typeface="Times New Roman" panose="02020603050405020304" pitchFamily="18" charset="0"/>
                <a:ea typeface="Times New Roman"/>
                <a:cs typeface="Times New Roman" panose="02020603050405020304" pitchFamily="18" charset="0"/>
                <a:sym typeface="Times New Roman"/>
              </a:rPr>
              <a:t>                  	    </a:t>
            </a:r>
            <a:endParaRPr sz="2200" dirty="0">
              <a:latin typeface="Times New Roman" panose="02020603050405020304" pitchFamily="18" charset="0"/>
              <a:cs typeface="Times New Roman" panose="02020603050405020304" pitchFamily="18" charset="0"/>
            </a:endParaRPr>
          </a:p>
          <a:p>
            <a:pPr marL="342900" marR="0" lvl="0" indent="-342900" rtl="0">
              <a:lnSpc>
                <a:spcPct val="90000"/>
              </a:lnSpc>
              <a:spcBef>
                <a:spcPts val="1000"/>
              </a:spcBef>
              <a:spcAft>
                <a:spcPts val="0"/>
              </a:spcAft>
              <a:buClr>
                <a:schemeClr val="accent1"/>
              </a:buClr>
              <a:buSzPts val="1920"/>
              <a:buFont typeface="Noto Sans Symbols"/>
              <a:buChar char="►"/>
            </a:pPr>
            <a:r>
              <a:rPr lang="en-US" sz="22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–2   </a:t>
            </a:r>
          </a:p>
          <a:p>
            <a:pPr marL="0" marR="0" lvl="0" indent="0" rtl="0">
              <a:lnSpc>
                <a:spcPct val="90000"/>
              </a:lnSpc>
              <a:spcBef>
                <a:spcPts val="1000"/>
              </a:spcBef>
              <a:spcAft>
                <a:spcPts val="0"/>
              </a:spcAft>
              <a:buClr>
                <a:schemeClr val="accent1"/>
              </a:buClr>
              <a:buSzPts val="1920"/>
              <a:buNone/>
            </a:pPr>
            <a:r>
              <a:rPr lang="en-US" sz="2200" b="1" dirty="0">
                <a:latin typeface="Times New Roman" panose="02020603050405020304" pitchFamily="18" charset="0"/>
                <a:cs typeface="Times New Roman" panose="02020603050405020304" pitchFamily="18" charset="0"/>
                <a:sym typeface="Century Gothic"/>
              </a:rPr>
              <a:t>	</a:t>
            </a:r>
            <a:r>
              <a:rPr lang="en-US" sz="2200" dirty="0">
                <a:latin typeface="Times New Roman" panose="02020603050405020304" pitchFamily="18" charset="0"/>
                <a:cs typeface="Times New Roman" panose="02020603050405020304" pitchFamily="18" charset="0"/>
              </a:rPr>
              <a:t>Understanding Requirements: Requirements Engineering, Establishing the ground work, 	Eliciting 	Requirements, Developing use cases, Building the requirements model, 	Negotiating 	Requirements, Validating 	Requirements </a:t>
            </a:r>
          </a:p>
          <a:p>
            <a:pPr marL="0" marR="0" lvl="0" indent="0" rtl="0">
              <a:lnSpc>
                <a:spcPct val="90000"/>
              </a:lnSpc>
              <a:spcBef>
                <a:spcPts val="1000"/>
              </a:spcBef>
              <a:spcAft>
                <a:spcPts val="0"/>
              </a:spcAft>
              <a:buClr>
                <a:schemeClr val="accent1"/>
              </a:buClr>
              <a:buSzPts val="1920"/>
              <a:buNone/>
            </a:pPr>
            <a:r>
              <a:rPr lang="en-US" sz="2200" dirty="0">
                <a:latin typeface="Times New Roman" panose="02020603050405020304" pitchFamily="18" charset="0"/>
                <a:cs typeface="Times New Roman" panose="02020603050405020304" pitchFamily="18" charset="0"/>
              </a:rPr>
              <a:t>	Requirements Modeling Scenarios, Information and Analysis classes: Requirement 	Analysis, 	Scenario based 	modeling, UML models that supplement the Use Case, Data 	modeling Concepts 	class Based Modeling. </a:t>
            </a:r>
            <a:endParaRPr sz="2200" b="0" i="0" u="none" dirty="0">
              <a:solidFill>
                <a:srgbClr val="404040"/>
              </a:solidFill>
              <a:latin typeface="Times New Roman" panose="02020603050405020304" pitchFamily="18" charset="0"/>
              <a:ea typeface="Times New Roman"/>
              <a:cs typeface="Times New Roman" panose="02020603050405020304" pitchFamily="18" charset="0"/>
              <a:sym typeface="Times New Roman"/>
            </a:endParaRPr>
          </a:p>
          <a:p>
            <a:pPr marL="342900" marR="0" lvl="0" indent="-83820" algn="just" rtl="0">
              <a:lnSpc>
                <a:spcPct val="90000"/>
              </a:lnSpc>
              <a:spcBef>
                <a:spcPts val="1000"/>
              </a:spcBef>
              <a:spcAft>
                <a:spcPts val="0"/>
              </a:spcAft>
              <a:buClr>
                <a:schemeClr val="accent1"/>
              </a:buClr>
              <a:buSzPts val="4080"/>
              <a:buFont typeface="Noto Sans Symbols"/>
              <a:buNone/>
            </a:pPr>
            <a:endParaRPr sz="2600" b="0" i="0" u="none" dirty="0">
              <a:solidFill>
                <a:srgbClr val="404040"/>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chemeClr val="accent1"/>
              </a:buClr>
              <a:buSzPts val="7680"/>
              <a:buFont typeface="Noto Sans Symbols"/>
              <a:buNone/>
            </a:pPr>
            <a:endParaRPr sz="9600" b="0" i="0" u="none" dirty="0">
              <a:solidFill>
                <a:srgbClr val="404040"/>
              </a:solidFill>
              <a:latin typeface="Times New Roman"/>
              <a:ea typeface="Times New Roman"/>
              <a:cs typeface="Times New Roman"/>
              <a:sym typeface="Times New Roman"/>
            </a:endParaRPr>
          </a:p>
          <a:p>
            <a:pPr marL="342900" marR="0" lvl="0" indent="-342900" algn="l" rtl="0">
              <a:lnSpc>
                <a:spcPct val="90000"/>
              </a:lnSpc>
              <a:spcBef>
                <a:spcPts val="1000"/>
              </a:spcBef>
              <a:spcAft>
                <a:spcPts val="0"/>
              </a:spcAft>
              <a:buClr>
                <a:schemeClr val="accent1"/>
              </a:buClr>
              <a:buSzPts val="7680"/>
              <a:buFont typeface="Noto Sans Symbols"/>
              <a:buNone/>
            </a:pPr>
            <a:endParaRPr sz="9600" b="0" i="0" u="none" dirty="0">
              <a:solidFill>
                <a:srgbClr val="404040"/>
              </a:solidFill>
              <a:latin typeface="Times New Roman"/>
              <a:ea typeface="Times New Roman"/>
              <a:cs typeface="Times New Roman"/>
              <a:sym typeface="Times New Roman"/>
            </a:endParaRPr>
          </a:p>
          <a:p>
            <a:pPr marL="342900" marR="0" lvl="0" indent="0" algn="l" rtl="0">
              <a:spcBef>
                <a:spcPts val="1000"/>
              </a:spcBef>
              <a:spcAft>
                <a:spcPts val="0"/>
              </a:spcAft>
              <a:buClr>
                <a:schemeClr val="accent1"/>
              </a:buClr>
              <a:buSzPts val="7680"/>
              <a:buFont typeface="Noto Sans Symbols"/>
              <a:buNone/>
            </a:pPr>
            <a:endParaRPr sz="9600" b="0" i="0" u="none" dirty="0">
              <a:solidFill>
                <a:srgbClr val="404040"/>
              </a:solidFill>
              <a:latin typeface="Times New Roman"/>
              <a:ea typeface="Times New Roman"/>
              <a:cs typeface="Times New Roman"/>
              <a:sym typeface="Times New Roman"/>
            </a:endParaRPr>
          </a:p>
        </p:txBody>
      </p:sp>
      <p:sp>
        <p:nvSpPr>
          <p:cNvPr id="676" name="Google Shape;676;p18"/>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alibri"/>
              <a:buNone/>
            </a:pPr>
            <a:fld id="{00000000-1234-1234-1234-123412341234}" type="slidenum">
              <a:rPr lang="en-US" sz="2800" b="0" i="0" u="none" strike="noStrike" cap="none">
                <a:solidFill>
                  <a:schemeClr val="lt1"/>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9753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5019-B13C-4D5D-D8C3-D360EB44FA7A}"/>
              </a:ext>
            </a:extLst>
          </p:cNvPr>
          <p:cNvSpPr>
            <a:spLocks noGrp="1"/>
          </p:cNvSpPr>
          <p:nvPr>
            <p:ph type="title"/>
          </p:nvPr>
        </p:nvSpPr>
        <p:spPr>
          <a:xfrm>
            <a:off x="838200" y="795432"/>
            <a:ext cx="10515600" cy="549275"/>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Requirement Engineering</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00FD3B68-BE5C-B858-A7AB-72BE0DDA6A59}"/>
              </a:ext>
            </a:extLst>
          </p:cNvPr>
          <p:cNvSpPr>
            <a:spLocks noGrp="1"/>
          </p:cNvSpPr>
          <p:nvPr>
            <p:ph idx="1"/>
          </p:nvPr>
        </p:nvSpPr>
        <p:spPr>
          <a:xfrm>
            <a:off x="408590" y="1564809"/>
            <a:ext cx="11374820" cy="4351338"/>
          </a:xfrm>
        </p:spPr>
        <p:txBody>
          <a:bodyPr>
            <a:normAutofit/>
          </a:bodyPr>
          <a:lstStyle/>
          <a:p>
            <a:pPr algn="just"/>
            <a:r>
              <a:rPr lang="en-US" sz="2200" i="0" dirty="0">
                <a:effectLst/>
                <a:highlight>
                  <a:srgbClr val="FFFFFF"/>
                </a:highlight>
                <a:latin typeface="Times New Roman" panose="02020603050405020304" pitchFamily="18" charset="0"/>
                <a:cs typeface="Times New Roman" panose="02020603050405020304" pitchFamily="18" charset="0"/>
              </a:rPr>
              <a:t>Requirements engineering (RE)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refers to the process of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defining, documenting, and maintaining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requirements in the engineering design process.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Requirement engineering provides 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appropriate mechanism to understand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what the </a:t>
            </a:r>
            <a:r>
              <a:rPr lang="en-US" sz="2200" b="0" i="1" dirty="0">
                <a:solidFill>
                  <a:srgbClr val="00B0F0"/>
                </a:solidFill>
                <a:effectLst/>
                <a:highlight>
                  <a:srgbClr val="FFFFFF"/>
                </a:highlight>
                <a:latin typeface="Times New Roman" panose="02020603050405020304" pitchFamily="18" charset="0"/>
                <a:cs typeface="Times New Roman" panose="02020603050405020304" pitchFamily="18" charset="0"/>
              </a:rPr>
              <a:t>customer desires, analyzing the need, and assessing feasibility, negotiating a reasonable solution, specifying the solution clearly, validating the specifications and managing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requirements as they are transformed into a working system.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Thus, requirement engineering is the disciplined application of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proven principles, methods, tools, and notation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to describe a proposed system's intended behavior and its associated constraints.</a:t>
            </a:r>
          </a:p>
          <a:p>
            <a:endParaRPr lang="en-IN" dirty="0"/>
          </a:p>
        </p:txBody>
      </p:sp>
      <p:sp>
        <p:nvSpPr>
          <p:cNvPr id="4" name="Date Placeholder 3">
            <a:extLst>
              <a:ext uri="{FF2B5EF4-FFF2-40B4-BE49-F238E27FC236}">
                <a16:creationId xmlns:a16="http://schemas.microsoft.com/office/drawing/2014/main" id="{3EE92322-AE9A-E98D-CD58-D410B23B56BE}"/>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045E6102-64BD-9578-6669-09E1B29741C6}"/>
              </a:ext>
            </a:extLst>
          </p:cNvPr>
          <p:cNvSpPr>
            <a:spLocks noGrp="1"/>
          </p:cNvSpPr>
          <p:nvPr>
            <p:ph type="sldNum" sz="quarter" idx="12"/>
          </p:nvPr>
        </p:nvSpPr>
        <p:spPr/>
        <p:txBody>
          <a:bodyPr/>
          <a:lstStyle/>
          <a:p>
            <a:pPr>
              <a:defRPr/>
            </a:pPr>
            <a:fld id="{147856E9-F47B-4B79-B9A6-62404873B010}" type="slidenum">
              <a:rPr lang="en-US" altLang="en-US" smtClean="0"/>
              <a:pPr>
                <a:defRPr/>
              </a:pPr>
              <a:t>40</a:t>
            </a:fld>
            <a:endParaRPr lang="en-US" altLang="en-US"/>
          </a:p>
        </p:txBody>
      </p:sp>
    </p:spTree>
    <p:extLst>
      <p:ext uri="{BB962C8B-B14F-4D97-AF65-F5344CB8AC3E}">
        <p14:creationId xmlns:p14="http://schemas.microsoft.com/office/powerpoint/2010/main" val="32388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A63E-132F-A488-BCEE-42C45B6F69C8}"/>
              </a:ext>
            </a:extLst>
          </p:cNvPr>
          <p:cNvSpPr>
            <a:spLocks noGrp="1"/>
          </p:cNvSpPr>
          <p:nvPr>
            <p:ph type="title"/>
          </p:nvPr>
        </p:nvSpPr>
        <p:spPr>
          <a:xfrm>
            <a:off x="796160" y="136525"/>
            <a:ext cx="10515600" cy="1325563"/>
          </a:xfrm>
        </p:spPr>
        <p:txBody>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Requirement Engineering Process</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000972D8-AB8F-CBAF-0B96-1D19F5F88483}"/>
              </a:ext>
            </a:extLst>
          </p:cNvPr>
          <p:cNvSpPr>
            <a:spLocks noGrp="1"/>
          </p:cNvSpPr>
          <p:nvPr>
            <p:ph idx="1"/>
          </p:nvPr>
        </p:nvSpPr>
        <p:spPr>
          <a:xfrm>
            <a:off x="449316" y="1462088"/>
            <a:ext cx="5026573" cy="4351338"/>
          </a:xfrm>
        </p:spPr>
        <p:txBody>
          <a:bodyPr>
            <a:normAutofit/>
          </a:bodyPr>
          <a:lstStyle/>
          <a:p>
            <a:pPr marL="0" indent="0" algn="just">
              <a:buNone/>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It is a four-step process, which includes –</a:t>
            </a:r>
          </a:p>
          <a:p>
            <a:pPr marL="0" indent="0" algn="just">
              <a:buNone/>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Feasibility Study</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Requirement Elicitation and Analysis</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Requirement Specification</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Requirement Validation</a:t>
            </a:r>
          </a:p>
          <a:p>
            <a:endParaRPr lang="en-IN" dirty="0"/>
          </a:p>
        </p:txBody>
      </p:sp>
      <p:sp>
        <p:nvSpPr>
          <p:cNvPr id="4" name="Date Placeholder 3">
            <a:extLst>
              <a:ext uri="{FF2B5EF4-FFF2-40B4-BE49-F238E27FC236}">
                <a16:creationId xmlns:a16="http://schemas.microsoft.com/office/drawing/2014/main" id="{7C7B4DCE-41DD-BB06-35CF-631C9E508B63}"/>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FBAAC42-77A0-E714-642A-087627EDE95B}"/>
              </a:ext>
            </a:extLst>
          </p:cNvPr>
          <p:cNvSpPr>
            <a:spLocks noGrp="1"/>
          </p:cNvSpPr>
          <p:nvPr>
            <p:ph type="sldNum" sz="quarter" idx="12"/>
          </p:nvPr>
        </p:nvSpPr>
        <p:spPr/>
        <p:txBody>
          <a:bodyPr/>
          <a:lstStyle/>
          <a:p>
            <a:pPr>
              <a:defRPr/>
            </a:pPr>
            <a:fld id="{147856E9-F47B-4B79-B9A6-62404873B010}" type="slidenum">
              <a:rPr lang="en-US" altLang="en-US" smtClean="0"/>
              <a:pPr>
                <a:defRPr/>
              </a:pPr>
              <a:t>41</a:t>
            </a:fld>
            <a:endParaRPr lang="en-US" altLang="en-US"/>
          </a:p>
        </p:txBody>
      </p:sp>
      <p:pic>
        <p:nvPicPr>
          <p:cNvPr id="2050" name="Picture 2" descr="Requirement Engineering">
            <a:extLst>
              <a:ext uri="{FF2B5EF4-FFF2-40B4-BE49-F238E27FC236}">
                <a16:creationId xmlns:a16="http://schemas.microsoft.com/office/drawing/2014/main" id="{90ED84D8-22F2-87CB-79FF-8276E7ECD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076" y="872359"/>
            <a:ext cx="6390290" cy="58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7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31-1B5B-9A09-8E60-9E5FDBC469E9}"/>
              </a:ext>
            </a:extLst>
          </p:cNvPr>
          <p:cNvSpPr>
            <a:spLocks noGrp="1"/>
          </p:cNvSpPr>
          <p:nvPr>
            <p:ph type="title"/>
          </p:nvPr>
        </p:nvSpPr>
        <p:spPr>
          <a:xfrm>
            <a:off x="838200" y="187851"/>
            <a:ext cx="10515600" cy="545060"/>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Requirements</a:t>
            </a: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641F2-2D54-FE09-CB57-7351F486796A}"/>
              </a:ext>
            </a:extLst>
          </p:cNvPr>
          <p:cNvSpPr>
            <a:spLocks noGrp="1"/>
          </p:cNvSpPr>
          <p:nvPr>
            <p:ph idx="1"/>
          </p:nvPr>
        </p:nvSpPr>
        <p:spPr>
          <a:xfrm>
            <a:off x="357352" y="895113"/>
            <a:ext cx="11088414" cy="5299035"/>
          </a:xfrm>
        </p:spPr>
        <p:txBody>
          <a:bodyPr>
            <a:normAutofit lnSpcReduction="10000"/>
          </a:bodyPr>
          <a:lstStyle/>
          <a:p>
            <a:pPr marL="457200" indent="-457200" algn="just">
              <a:spcBef>
                <a:spcPts val="0"/>
              </a:spcBef>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Functional Requirements: </a:t>
            </a: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Functional requirements define a function that a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system or system element must be qualified to perform</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and must be documented in different forms. </a:t>
            </a:r>
          </a:p>
          <a:p>
            <a:pPr lvl="1" algn="just">
              <a:spcBef>
                <a:spcPts val="0"/>
              </a:spcBef>
            </a:pPr>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 functional requirements are describing the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behavior of the system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as it correlates to the system's functionality.</a:t>
            </a:r>
          </a:p>
          <a:p>
            <a:pPr marL="457200" indent="-457200" algn="just">
              <a:spcBef>
                <a:spcPts val="0"/>
              </a:spcBef>
              <a:buFont typeface="+mj-lt"/>
              <a:buAutoNum type="arabicPeriod"/>
            </a:pPr>
            <a:endParaRPr lang="en-US" sz="2400" dirty="0">
              <a:solidFill>
                <a:srgbClr val="000000"/>
              </a:solidFill>
              <a:highlight>
                <a:srgbClr val="FFFFFF"/>
              </a:highlight>
              <a:latin typeface="Times New Roman" panose="02020603050405020304" pitchFamily="18" charset="0"/>
              <a:cs typeface="Times New Roman" panose="02020603050405020304" pitchFamily="18" charset="0"/>
            </a:endParaRPr>
          </a:p>
          <a:p>
            <a:pPr marL="457200" indent="-457200" algn="just">
              <a:spcBef>
                <a:spcPts val="0"/>
              </a:spcBef>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Non-functional Requirements: </a:t>
            </a:r>
          </a:p>
          <a:p>
            <a:pPr lvl="1" algn="just">
              <a:spcBef>
                <a:spcPts val="0"/>
              </a:spcBef>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This can be the necessities that specify the criteria that can be used to </a:t>
            </a:r>
            <a:r>
              <a:rPr lang="en-US" b="1" i="0" dirty="0">
                <a:solidFill>
                  <a:srgbClr val="00B0F0"/>
                </a:solidFill>
                <a:effectLst/>
                <a:highlight>
                  <a:srgbClr val="FFFFFF"/>
                </a:highlight>
                <a:latin typeface="Times New Roman" panose="02020603050405020304" pitchFamily="18" charset="0"/>
                <a:cs typeface="Times New Roman" panose="02020603050405020304" pitchFamily="18" charset="0"/>
              </a:rPr>
              <a:t>decide the operation</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instead of specific behaviors of the system.</a:t>
            </a:r>
          </a:p>
          <a:p>
            <a:pPr marL="457200" lvl="1" indent="0" algn="just">
              <a:spcBef>
                <a:spcPts val="0"/>
              </a:spcBef>
              <a:buNone/>
            </a:pPr>
            <a:b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b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Non-functional requirements are divided into two main categories:</a:t>
            </a:r>
          </a:p>
          <a:p>
            <a:pPr marL="457200" lvl="1" indent="0" algn="just">
              <a:spcBef>
                <a:spcPts val="0"/>
              </a:spcBef>
              <a:buNone/>
            </a:pPr>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1" i="0" dirty="0">
                <a:solidFill>
                  <a:srgbClr val="00B050"/>
                </a:solidFill>
                <a:effectLst/>
                <a:highlight>
                  <a:srgbClr val="FFFFFF"/>
                </a:highlight>
                <a:latin typeface="Times New Roman" panose="02020603050405020304" pitchFamily="18" charset="0"/>
                <a:cs typeface="Times New Roman" panose="02020603050405020304" pitchFamily="18" charset="0"/>
              </a:rPr>
              <a:t>Execution qualities</a:t>
            </a:r>
            <a:r>
              <a:rPr lang="en-US"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like security and usability, which are observable at run time.</a:t>
            </a:r>
          </a:p>
          <a:p>
            <a:pPr lvl="1" algn="just">
              <a:spcBef>
                <a:spcPts val="0"/>
              </a:spcBef>
            </a:pPr>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lgn="just">
              <a:spcBef>
                <a:spcPts val="0"/>
              </a:spcBef>
            </a:pPr>
            <a:r>
              <a:rPr lang="en-US" b="1" i="0" dirty="0">
                <a:solidFill>
                  <a:srgbClr val="00B050"/>
                </a:solidFill>
                <a:effectLst/>
                <a:highlight>
                  <a:srgbClr val="FFFFFF"/>
                </a:highlight>
                <a:latin typeface="Times New Roman" panose="02020603050405020304" pitchFamily="18" charset="0"/>
                <a:cs typeface="Times New Roman" panose="02020603050405020304" pitchFamily="18" charset="0"/>
              </a:rPr>
              <a:t>Evolution qualities</a:t>
            </a:r>
            <a:r>
              <a:rPr lang="en-US"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like testability, maintainability, extensibility, and scalability that embodied in the static structure of the software system.</a:t>
            </a:r>
          </a:p>
          <a:p>
            <a:endParaRPr lang="en-IN" dirty="0"/>
          </a:p>
        </p:txBody>
      </p:sp>
      <p:sp>
        <p:nvSpPr>
          <p:cNvPr id="4" name="Date Placeholder 3">
            <a:extLst>
              <a:ext uri="{FF2B5EF4-FFF2-40B4-BE49-F238E27FC236}">
                <a16:creationId xmlns:a16="http://schemas.microsoft.com/office/drawing/2014/main" id="{251CA2E7-9492-EFE1-4F44-1A2982CED108}"/>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0F8EE2DD-BE6F-378F-B250-F3FC1B7691B1}"/>
              </a:ext>
            </a:extLst>
          </p:cNvPr>
          <p:cNvSpPr>
            <a:spLocks noGrp="1"/>
          </p:cNvSpPr>
          <p:nvPr>
            <p:ph type="sldNum" sz="quarter" idx="12"/>
          </p:nvPr>
        </p:nvSpPr>
        <p:spPr/>
        <p:txBody>
          <a:bodyPr/>
          <a:lstStyle/>
          <a:p>
            <a:pPr>
              <a:defRPr/>
            </a:pPr>
            <a:fld id="{147856E9-F47B-4B79-B9A6-62404873B010}" type="slidenum">
              <a:rPr lang="en-US" altLang="en-US" smtClean="0"/>
              <a:pPr>
                <a:defRPr/>
              </a:pPr>
              <a:t>42</a:t>
            </a:fld>
            <a:endParaRPr lang="en-US" altLang="en-US"/>
          </a:p>
        </p:txBody>
      </p:sp>
    </p:spTree>
    <p:extLst>
      <p:ext uri="{BB962C8B-B14F-4D97-AF65-F5344CB8AC3E}">
        <p14:creationId xmlns:p14="http://schemas.microsoft.com/office/powerpoint/2010/main" val="36955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12229-6346-697E-AE77-F45E92683D9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3A695DAA-E09A-87C0-98DD-B9AEC7A43EFA}"/>
              </a:ext>
            </a:extLst>
          </p:cNvPr>
          <p:cNvSpPr>
            <a:spLocks noGrp="1"/>
          </p:cNvSpPr>
          <p:nvPr>
            <p:ph type="sldNum" sz="quarter" idx="12"/>
          </p:nvPr>
        </p:nvSpPr>
        <p:spPr/>
        <p:txBody>
          <a:bodyPr/>
          <a:lstStyle/>
          <a:p>
            <a:pPr>
              <a:defRPr/>
            </a:pPr>
            <a:fld id="{7B404554-E1DE-4E15-865B-5D60C00DD439}" type="slidenum">
              <a:rPr lang="en-US" altLang="en-US" smtClean="0"/>
              <a:pPr>
                <a:defRPr/>
              </a:pPr>
              <a:t>43</a:t>
            </a:fld>
            <a:endParaRPr lang="en-US" altLang="en-US"/>
          </a:p>
        </p:txBody>
      </p:sp>
      <p:pic>
        <p:nvPicPr>
          <p:cNvPr id="1026" name="Picture 2" descr="SDLC Models | Software Development Models">
            <a:extLst>
              <a:ext uri="{FF2B5EF4-FFF2-40B4-BE49-F238E27FC236}">
                <a16:creationId xmlns:a16="http://schemas.microsoft.com/office/drawing/2014/main" id="{C460A26E-E358-FBD8-69B6-81C7706EF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21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56CE-A3F1-4B7C-CC9C-1A0D21DAEC74}"/>
              </a:ext>
            </a:extLst>
          </p:cNvPr>
          <p:cNvSpPr>
            <a:spLocks noGrp="1"/>
          </p:cNvSpPr>
          <p:nvPr>
            <p:ph type="title"/>
          </p:nvPr>
        </p:nvSpPr>
        <p:spPr>
          <a:xfrm>
            <a:off x="670034" y="418880"/>
            <a:ext cx="10515600" cy="780503"/>
          </a:xfrm>
        </p:spPr>
        <p:txBody>
          <a:bodyPr>
            <a:normAutofit fontScale="90000"/>
          </a:bodyPr>
          <a:lstStyle/>
          <a:p>
            <a:pPr algn="ctr"/>
            <a: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Waterfall model</a:t>
            </a:r>
            <a:br>
              <a:rPr lang="en-IN"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3EB4B7F6-DADB-F86D-B50D-C9CE9568B59D}"/>
              </a:ext>
            </a:extLst>
          </p:cNvPr>
          <p:cNvSpPr>
            <a:spLocks noGrp="1"/>
          </p:cNvSpPr>
          <p:nvPr>
            <p:ph idx="1"/>
          </p:nvPr>
        </p:nvSpPr>
        <p:spPr>
          <a:xfrm>
            <a:off x="497927" y="1313793"/>
            <a:ext cx="11196145" cy="4813738"/>
          </a:xfrm>
        </p:spPr>
        <p:txBody>
          <a:bodyPr>
            <a:normAutofit/>
          </a:bodyPr>
          <a:lstStyle/>
          <a:p>
            <a:pPr algn="just"/>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Winston R</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introduced the Waterfall Model in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1970</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model has five phases: </a:t>
            </a:r>
            <a:r>
              <a:rPr lang="en-US" sz="2200" b="0" i="1" dirty="0">
                <a:solidFill>
                  <a:srgbClr val="00B0F0"/>
                </a:solidFill>
                <a:effectLst/>
                <a:highlight>
                  <a:srgbClr val="FFFFFF"/>
                </a:highlight>
                <a:latin typeface="Times New Roman" panose="02020603050405020304" pitchFamily="18" charset="0"/>
                <a:cs typeface="Times New Roman" panose="02020603050405020304" pitchFamily="18" charset="0"/>
              </a:rPr>
              <a:t>Requirements analysis and specification, design, implementation, and unit testing, integration and system testing, and operation and maintenance</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steps always follow in this order and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do not overlap</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developer must complete every phase before the next phase begins.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model is named </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Waterfall Model</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because its diagrammatic representation resembles a cascade of waterfalls.</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D8EB7A-2ABF-423B-219F-2FA81E0CED71}"/>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273D741B-B6F2-0B6B-9D56-35184BA437B1}"/>
              </a:ext>
            </a:extLst>
          </p:cNvPr>
          <p:cNvSpPr>
            <a:spLocks noGrp="1"/>
          </p:cNvSpPr>
          <p:nvPr>
            <p:ph type="sldNum" sz="quarter" idx="12"/>
          </p:nvPr>
        </p:nvSpPr>
        <p:spPr/>
        <p:txBody>
          <a:bodyPr/>
          <a:lstStyle/>
          <a:p>
            <a:pPr>
              <a:defRPr/>
            </a:pPr>
            <a:fld id="{147856E9-F47B-4B79-B9A6-62404873B010}" type="slidenum">
              <a:rPr lang="en-US" altLang="en-US" smtClean="0"/>
              <a:pPr>
                <a:defRPr/>
              </a:pPr>
              <a:t>44</a:t>
            </a:fld>
            <a:endParaRPr lang="en-US" altLang="en-US"/>
          </a:p>
        </p:txBody>
      </p:sp>
    </p:spTree>
    <p:extLst>
      <p:ext uri="{BB962C8B-B14F-4D97-AF65-F5344CB8AC3E}">
        <p14:creationId xmlns:p14="http://schemas.microsoft.com/office/powerpoint/2010/main" val="5813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2FFA7-4FF2-F937-4CAB-320A0DCBF25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069E4B5-531C-56E8-9F7A-909917D8D5C4}"/>
              </a:ext>
            </a:extLst>
          </p:cNvPr>
          <p:cNvSpPr>
            <a:spLocks noGrp="1"/>
          </p:cNvSpPr>
          <p:nvPr>
            <p:ph type="sldNum" sz="quarter" idx="12"/>
          </p:nvPr>
        </p:nvSpPr>
        <p:spPr/>
        <p:txBody>
          <a:bodyPr/>
          <a:lstStyle/>
          <a:p>
            <a:pPr>
              <a:defRPr/>
            </a:pPr>
            <a:fld id="{7B404554-E1DE-4E15-865B-5D60C00DD439}" type="slidenum">
              <a:rPr lang="en-US" altLang="en-US" smtClean="0"/>
              <a:pPr>
                <a:defRPr/>
              </a:pPr>
              <a:t>45</a:t>
            </a:fld>
            <a:endParaRPr lang="en-US" altLang="en-US"/>
          </a:p>
        </p:txBody>
      </p:sp>
      <p:pic>
        <p:nvPicPr>
          <p:cNvPr id="3074" name="Picture 2" descr="Waterfall model">
            <a:extLst>
              <a:ext uri="{FF2B5EF4-FFF2-40B4-BE49-F238E27FC236}">
                <a16:creationId xmlns:a16="http://schemas.microsoft.com/office/drawing/2014/main" id="{7D8DB3C2-0303-8124-941A-F78F2AC1E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63"/>
            <a:ext cx="6096000" cy="672147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ightbox">
            <a:extLst>
              <a:ext uri="{FF2B5EF4-FFF2-40B4-BE49-F238E27FC236}">
                <a16:creationId xmlns:a16="http://schemas.microsoft.com/office/drawing/2014/main" id="{1CCF3C81-6376-2BCD-741A-73ACA4D0B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194" y="136525"/>
            <a:ext cx="5887682"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73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7071-54E8-FD5A-0D28-9FB5AA985088}"/>
              </a:ext>
            </a:extLst>
          </p:cNvPr>
          <p:cNvSpPr>
            <a:spLocks noGrp="1"/>
          </p:cNvSpPr>
          <p:nvPr>
            <p:ph type="title"/>
          </p:nvPr>
        </p:nvSpPr>
        <p:spPr>
          <a:xfrm>
            <a:off x="659525" y="333595"/>
            <a:ext cx="10515600" cy="528254"/>
          </a:xfrm>
        </p:spPr>
        <p:txBody>
          <a:bodyPr>
            <a:normAutofit fontScale="90000"/>
          </a:bodyPr>
          <a:lstStyle/>
          <a:p>
            <a:pPr algn="ctr"/>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Waterfall model</a:t>
            </a:r>
            <a:endParaRPr lang="en-IN" sz="3200" dirty="0"/>
          </a:p>
        </p:txBody>
      </p:sp>
      <p:sp>
        <p:nvSpPr>
          <p:cNvPr id="3" name="Content Placeholder 2">
            <a:extLst>
              <a:ext uri="{FF2B5EF4-FFF2-40B4-BE49-F238E27FC236}">
                <a16:creationId xmlns:a16="http://schemas.microsoft.com/office/drawing/2014/main" id="{0AEC6FCE-75A7-7EDD-48CF-3F140A94FF11}"/>
              </a:ext>
            </a:extLst>
          </p:cNvPr>
          <p:cNvSpPr>
            <a:spLocks noGrp="1"/>
          </p:cNvSpPr>
          <p:nvPr>
            <p:ph idx="1"/>
          </p:nvPr>
        </p:nvSpPr>
        <p:spPr>
          <a:xfrm>
            <a:off x="282465" y="1433430"/>
            <a:ext cx="11627070" cy="4351338"/>
          </a:xfrm>
        </p:spPr>
        <p:txBody>
          <a:bodyPr>
            <a:normAutofit lnSpcReduction="10000"/>
          </a:bodyPr>
          <a:lstStyle/>
          <a:p>
            <a:pPr marL="457200" indent="-457200" algn="jus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Requirements analysis and specification phase: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pPr marL="457200" indent="-45720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aim of this phase is to understand the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exact requirements of the customer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and to document them properly. </a:t>
            </a:r>
          </a:p>
          <a:p>
            <a:pPr lvl="1"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Both the customer and the software developer work together so as to document all the </a:t>
            </a:r>
            <a:r>
              <a:rPr lang="en-US" sz="2200" i="0" dirty="0">
                <a:effectLst/>
                <a:highlight>
                  <a:srgbClr val="FFFFFF"/>
                </a:highlight>
                <a:latin typeface="Times New Roman" panose="02020603050405020304" pitchFamily="18" charset="0"/>
                <a:cs typeface="Times New Roman" panose="02020603050405020304" pitchFamily="18" charset="0"/>
              </a:rPr>
              <a:t>functions, performance, and interfacing requirement of the software.</a:t>
            </a:r>
          </a:p>
          <a:p>
            <a:pPr lvl="1" algn="just"/>
            <a:endParaRPr lang="en-US" sz="2200" dirty="0">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It describes the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"what"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of the system to be produced and not </a:t>
            </a:r>
            <a:r>
              <a:rPr lang="en-US" sz="2200" b="1" i="0" dirty="0">
                <a:solidFill>
                  <a:srgbClr val="FF0000"/>
                </a:solidFill>
                <a:effectLst/>
                <a:highlight>
                  <a:srgbClr val="FFFFFF"/>
                </a:highlight>
                <a:latin typeface="Times New Roman" panose="02020603050405020304" pitchFamily="18" charset="0"/>
                <a:cs typeface="Times New Roman" panose="02020603050405020304" pitchFamily="18" charset="0"/>
              </a:rPr>
              <a:t>"how.“</a:t>
            </a:r>
          </a:p>
          <a:p>
            <a:pPr lvl="1"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phase, a large document called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Software Requirement Specification (SRS)</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document is created which contained a detailed description of what the system will do in the common language.</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8CC1FD8-FE63-A045-82F0-6E97A3D1EB22}"/>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489067C-93E0-517E-533A-39D5EF59E591}"/>
              </a:ext>
            </a:extLst>
          </p:cNvPr>
          <p:cNvSpPr>
            <a:spLocks noGrp="1"/>
          </p:cNvSpPr>
          <p:nvPr>
            <p:ph type="sldNum" sz="quarter" idx="12"/>
          </p:nvPr>
        </p:nvSpPr>
        <p:spPr/>
        <p:txBody>
          <a:bodyPr/>
          <a:lstStyle/>
          <a:p>
            <a:pPr>
              <a:defRPr/>
            </a:pPr>
            <a:fld id="{147856E9-F47B-4B79-B9A6-62404873B010}" type="slidenum">
              <a:rPr lang="en-US" altLang="en-US" smtClean="0"/>
              <a:pPr>
                <a:defRPr/>
              </a:pPr>
              <a:t>46</a:t>
            </a:fld>
            <a:endParaRPr lang="en-US" altLang="en-US"/>
          </a:p>
        </p:txBody>
      </p:sp>
    </p:spTree>
    <p:extLst>
      <p:ext uri="{BB962C8B-B14F-4D97-AF65-F5344CB8AC3E}">
        <p14:creationId xmlns:p14="http://schemas.microsoft.com/office/powerpoint/2010/main" val="62811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7071-54E8-FD5A-0D28-9FB5AA985088}"/>
              </a:ext>
            </a:extLst>
          </p:cNvPr>
          <p:cNvSpPr>
            <a:spLocks noGrp="1"/>
          </p:cNvSpPr>
          <p:nvPr>
            <p:ph type="title"/>
          </p:nvPr>
        </p:nvSpPr>
        <p:spPr>
          <a:xfrm>
            <a:off x="564932" y="186323"/>
            <a:ext cx="10515600" cy="528254"/>
          </a:xfrm>
        </p:spPr>
        <p:txBody>
          <a:bodyPr>
            <a:normAutofit fontScale="90000"/>
          </a:bodyPr>
          <a:lstStyle/>
          <a:p>
            <a:pPr algn="ctr"/>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Waterfall model</a:t>
            </a:r>
            <a:endParaRPr lang="en-IN" sz="3200" dirty="0"/>
          </a:p>
        </p:txBody>
      </p:sp>
      <p:sp>
        <p:nvSpPr>
          <p:cNvPr id="3" name="Content Placeholder 2">
            <a:extLst>
              <a:ext uri="{FF2B5EF4-FFF2-40B4-BE49-F238E27FC236}">
                <a16:creationId xmlns:a16="http://schemas.microsoft.com/office/drawing/2014/main" id="{0AEC6FCE-75A7-7EDD-48CF-3F140A94FF11}"/>
              </a:ext>
            </a:extLst>
          </p:cNvPr>
          <p:cNvSpPr>
            <a:spLocks noGrp="1"/>
          </p:cNvSpPr>
          <p:nvPr>
            <p:ph idx="1"/>
          </p:nvPr>
        </p:nvSpPr>
        <p:spPr>
          <a:xfrm>
            <a:off x="165537" y="714577"/>
            <a:ext cx="11627070" cy="2599978"/>
          </a:xfrm>
        </p:spPr>
        <p:txBody>
          <a:bodyPr>
            <a:normAutofit lnSpcReduction="10000"/>
          </a:bodyPr>
          <a:lstStyle/>
          <a:p>
            <a:pPr marL="0" indent="0" algn="just">
              <a:buNone/>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2.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Design Phase:</a:t>
            </a:r>
            <a:r>
              <a:rPr lang="en-US" sz="2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pPr marL="0" indent="0" algn="just">
              <a:buNone/>
            </a:pPr>
            <a:endPar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1" algn="just"/>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phase aims to transform the requirements gathered in the SRS into a suitable form which permits further coding in a programming language. </a:t>
            </a:r>
          </a:p>
          <a:p>
            <a:pPr lvl="1" algn="just"/>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It defines the overall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software architecture </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together with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high level and detailed design. </a:t>
            </a:r>
          </a:p>
          <a:p>
            <a:pPr lvl="1" algn="just"/>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All this work is documented as a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Software Design Document (SDD).</a:t>
            </a:r>
          </a:p>
          <a:p>
            <a:pPr marL="457200" lvl="1" indent="0" algn="just">
              <a:buNone/>
            </a:pPr>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8CC1FD8-FE63-A045-82F0-6E97A3D1EB22}"/>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489067C-93E0-517E-533A-39D5EF59E591}"/>
              </a:ext>
            </a:extLst>
          </p:cNvPr>
          <p:cNvSpPr>
            <a:spLocks noGrp="1"/>
          </p:cNvSpPr>
          <p:nvPr>
            <p:ph type="sldNum" sz="quarter" idx="12"/>
          </p:nvPr>
        </p:nvSpPr>
        <p:spPr/>
        <p:txBody>
          <a:bodyPr/>
          <a:lstStyle/>
          <a:p>
            <a:pPr>
              <a:defRPr/>
            </a:pPr>
            <a:fld id="{147856E9-F47B-4B79-B9A6-62404873B010}" type="slidenum">
              <a:rPr lang="en-US" altLang="en-US" smtClean="0"/>
              <a:pPr>
                <a:defRPr/>
              </a:pPr>
              <a:t>47</a:t>
            </a:fld>
            <a:endParaRPr lang="en-US" altLang="en-US"/>
          </a:p>
        </p:txBody>
      </p:sp>
      <p:sp>
        <p:nvSpPr>
          <p:cNvPr id="7" name="TextBox 6">
            <a:extLst>
              <a:ext uri="{FF2B5EF4-FFF2-40B4-BE49-F238E27FC236}">
                <a16:creationId xmlns:a16="http://schemas.microsoft.com/office/drawing/2014/main" id="{4B9454B6-305A-10BC-23FE-66C55A83215F}"/>
              </a:ext>
            </a:extLst>
          </p:cNvPr>
          <p:cNvSpPr txBox="1"/>
          <p:nvPr/>
        </p:nvSpPr>
        <p:spPr>
          <a:xfrm>
            <a:off x="224001" y="3355529"/>
            <a:ext cx="11510142" cy="3323987"/>
          </a:xfrm>
          <a:prstGeom prst="rect">
            <a:avLst/>
          </a:prstGeom>
          <a:noFill/>
        </p:spPr>
        <p:txBody>
          <a:bodyPr wrap="square">
            <a:spAutoFit/>
          </a:bodyPr>
          <a:lstStyle/>
          <a:p>
            <a:r>
              <a:rPr lang="en-US" b="1" i="0" dirty="0">
                <a:solidFill>
                  <a:srgbClr val="00B050"/>
                </a:solidFill>
                <a:effectLst/>
                <a:highlight>
                  <a:srgbClr val="FFFFFF"/>
                </a:highlight>
                <a:latin typeface="inter-bold"/>
              </a:rPr>
              <a:t>3.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Implementation and unit testing:</a:t>
            </a:r>
            <a:r>
              <a:rPr lang="en-US" sz="2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During this phase, design is implemented. </a:t>
            </a:r>
          </a:p>
          <a:p>
            <a:pPr marL="742950" lvl="1" indent="-285750">
              <a:buFont typeface="Arial" panose="020B0604020202020204" pitchFamily="34" charset="0"/>
              <a:buChar char="•"/>
            </a:pPr>
            <a:endPar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If the SDD is complete, the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implementation or coding phase proceeds smoothly</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 because all the information needed by software developers is contained in the SDD.</a:t>
            </a:r>
          </a:p>
          <a:p>
            <a:pPr marL="742950" lvl="1" indent="-285750">
              <a:buFont typeface="Arial" panose="020B0604020202020204" pitchFamily="34" charset="0"/>
              <a:buChar char="•"/>
            </a:pPr>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During testing, the code is thoroughly examined and modified. </a:t>
            </a:r>
          </a:p>
          <a:p>
            <a:pPr marL="742950" lvl="1" indent="-285750">
              <a:buFont typeface="Arial" panose="020B0604020202020204" pitchFamily="34" charset="0"/>
              <a:buChar char="•"/>
            </a:pPr>
            <a:endPar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Small modules are tested in </a:t>
            </a:r>
            <a:r>
              <a:rPr lang="en-US" sz="2100" b="1" i="0" dirty="0">
                <a:solidFill>
                  <a:srgbClr val="00B0F0"/>
                </a:solidFill>
                <a:effectLst/>
                <a:highlight>
                  <a:srgbClr val="FFFFFF"/>
                </a:highlight>
                <a:latin typeface="Times New Roman" panose="02020603050405020304" pitchFamily="18" charset="0"/>
                <a:cs typeface="Times New Roman" panose="02020603050405020304" pitchFamily="18" charset="0"/>
              </a:rPr>
              <a:t>isolation initially</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 After that these modules are tested by writing some overhead code to check the interaction between these modules and the flow of intermediate output.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06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7071-54E8-FD5A-0D28-9FB5AA985088}"/>
              </a:ext>
            </a:extLst>
          </p:cNvPr>
          <p:cNvSpPr>
            <a:spLocks noGrp="1"/>
          </p:cNvSpPr>
          <p:nvPr>
            <p:ph type="title"/>
          </p:nvPr>
        </p:nvSpPr>
        <p:spPr>
          <a:xfrm>
            <a:off x="649015" y="136525"/>
            <a:ext cx="10515600" cy="528254"/>
          </a:xfrm>
        </p:spPr>
        <p:txBody>
          <a:bodyPr>
            <a:normAutofit fontScale="90000"/>
          </a:bodyPr>
          <a:lstStyle/>
          <a:p>
            <a:pPr algn="ctr"/>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Waterfall model</a:t>
            </a:r>
            <a:endParaRPr lang="en-IN" sz="3200" dirty="0"/>
          </a:p>
        </p:txBody>
      </p:sp>
      <p:sp>
        <p:nvSpPr>
          <p:cNvPr id="3" name="Content Placeholder 2">
            <a:extLst>
              <a:ext uri="{FF2B5EF4-FFF2-40B4-BE49-F238E27FC236}">
                <a16:creationId xmlns:a16="http://schemas.microsoft.com/office/drawing/2014/main" id="{0AEC6FCE-75A7-7EDD-48CF-3F140A94FF11}"/>
              </a:ext>
            </a:extLst>
          </p:cNvPr>
          <p:cNvSpPr>
            <a:spLocks noGrp="1"/>
          </p:cNvSpPr>
          <p:nvPr>
            <p:ph idx="1"/>
          </p:nvPr>
        </p:nvSpPr>
        <p:spPr>
          <a:xfrm>
            <a:off x="282465" y="855361"/>
            <a:ext cx="11627070" cy="3737660"/>
          </a:xfrm>
        </p:spPr>
        <p:txBody>
          <a:bodyPr>
            <a:normAutofit lnSpcReduction="10000"/>
          </a:bodyPr>
          <a:lstStyle/>
          <a:p>
            <a:pPr marL="0" indent="0" algn="just">
              <a:buNone/>
            </a:pPr>
            <a:r>
              <a:rPr lang="en-US" sz="2200" b="1" i="0" dirty="0">
                <a:solidFill>
                  <a:srgbClr val="00B050"/>
                </a:solidFill>
                <a:effectLst/>
                <a:highlight>
                  <a:srgbClr val="FFFFFF"/>
                </a:highlight>
                <a:latin typeface="inter-bold"/>
              </a:rPr>
              <a:t>4</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 Integration and System Testing:</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pPr marL="0" indent="0" algn="just">
              <a:buNone/>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This phase is highly crucial as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the quality of the end product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is determined by the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effectiveness of the testing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carried out. </a:t>
            </a:r>
          </a:p>
          <a:p>
            <a:pPr lvl="1"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better output will lead to satisfied customers, lower maintenance costs, and accurate results. </a:t>
            </a:r>
          </a:p>
          <a:p>
            <a:pPr lvl="1"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Unit testing determines the efficiency of individual modules.</a:t>
            </a:r>
          </a:p>
          <a:p>
            <a:pPr lvl="1"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lvl="1"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However, in this phase, the modules are tested for their interactions with each other and with the system.</a:t>
            </a:r>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8CC1FD8-FE63-A045-82F0-6E97A3D1EB22}"/>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489067C-93E0-517E-533A-39D5EF59E591}"/>
              </a:ext>
            </a:extLst>
          </p:cNvPr>
          <p:cNvSpPr>
            <a:spLocks noGrp="1"/>
          </p:cNvSpPr>
          <p:nvPr>
            <p:ph type="sldNum" sz="quarter" idx="12"/>
          </p:nvPr>
        </p:nvSpPr>
        <p:spPr/>
        <p:txBody>
          <a:bodyPr/>
          <a:lstStyle/>
          <a:p>
            <a:pPr>
              <a:defRPr/>
            </a:pPr>
            <a:fld id="{147856E9-F47B-4B79-B9A6-62404873B010}" type="slidenum">
              <a:rPr lang="en-US" altLang="en-US" smtClean="0"/>
              <a:pPr>
                <a:defRPr/>
              </a:pPr>
              <a:t>48</a:t>
            </a:fld>
            <a:endParaRPr lang="en-US" altLang="en-US"/>
          </a:p>
        </p:txBody>
      </p:sp>
      <p:sp>
        <p:nvSpPr>
          <p:cNvPr id="8" name="TextBox 7">
            <a:extLst>
              <a:ext uri="{FF2B5EF4-FFF2-40B4-BE49-F238E27FC236}">
                <a16:creationId xmlns:a16="http://schemas.microsoft.com/office/drawing/2014/main" id="{E038685B-F9EA-C2EF-0279-9958D5A615AA}"/>
              </a:ext>
            </a:extLst>
          </p:cNvPr>
          <p:cNvSpPr txBox="1"/>
          <p:nvPr/>
        </p:nvSpPr>
        <p:spPr>
          <a:xfrm>
            <a:off x="282464" y="4861824"/>
            <a:ext cx="11627069" cy="1446550"/>
          </a:xfrm>
          <a:prstGeom prst="rect">
            <a:avLst/>
          </a:prstGeom>
          <a:noFill/>
        </p:spPr>
        <p:txBody>
          <a:bodyPr wrap="square">
            <a:spAutoFit/>
          </a:bodyPr>
          <a:lstStyle/>
          <a:p>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5. Operation and maintenance phase: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p>
          <a:p>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Maintenance is the task performed by every user once the software has been delivered to the customer, installed, and operational.</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3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777B-CA86-4925-6529-66FAA9BD3E14}"/>
              </a:ext>
            </a:extLst>
          </p:cNvPr>
          <p:cNvSpPr>
            <a:spLocks noGrp="1"/>
          </p:cNvSpPr>
          <p:nvPr>
            <p:ph type="title"/>
          </p:nvPr>
        </p:nvSpPr>
        <p:spPr>
          <a:xfrm>
            <a:off x="838200" y="365126"/>
            <a:ext cx="10515600" cy="654378"/>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When to use SDLC Waterfall Model?</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004BA6E7-8ECE-A44D-6805-66ACC80C3555}"/>
              </a:ext>
            </a:extLst>
          </p:cNvPr>
          <p:cNvSpPr>
            <a:spLocks noGrp="1"/>
          </p:cNvSpPr>
          <p:nvPr>
            <p:ph idx="1"/>
          </p:nvPr>
        </p:nvSpPr>
        <p:spPr>
          <a:xfrm>
            <a:off x="554420" y="1253331"/>
            <a:ext cx="10975428" cy="4351338"/>
          </a:xfrm>
        </p:spPr>
        <p:txBody>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 requirements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constant and not changed regularly</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 project is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short</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The situation is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calm</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Where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tools and technology used is consistent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and is not changing</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resources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well prepared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and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available to use.</a:t>
            </a:r>
          </a:p>
          <a:p>
            <a:endParaRPr lang="en-IN" dirty="0"/>
          </a:p>
        </p:txBody>
      </p:sp>
      <p:sp>
        <p:nvSpPr>
          <p:cNvPr id="4" name="Date Placeholder 3">
            <a:extLst>
              <a:ext uri="{FF2B5EF4-FFF2-40B4-BE49-F238E27FC236}">
                <a16:creationId xmlns:a16="http://schemas.microsoft.com/office/drawing/2014/main" id="{B6F4EA1F-114B-6F34-C29C-F1BE0B00927C}"/>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1F6BF7A3-C00E-77CC-1079-143E90C9F851}"/>
              </a:ext>
            </a:extLst>
          </p:cNvPr>
          <p:cNvSpPr>
            <a:spLocks noGrp="1"/>
          </p:cNvSpPr>
          <p:nvPr>
            <p:ph type="sldNum" sz="quarter" idx="12"/>
          </p:nvPr>
        </p:nvSpPr>
        <p:spPr/>
        <p:txBody>
          <a:bodyPr/>
          <a:lstStyle/>
          <a:p>
            <a:pPr>
              <a:defRPr/>
            </a:pPr>
            <a:fld id="{147856E9-F47B-4B79-B9A6-62404873B010}" type="slidenum">
              <a:rPr lang="en-US" altLang="en-US" smtClean="0"/>
              <a:pPr>
                <a:defRPr/>
              </a:pPr>
              <a:t>49</a:t>
            </a:fld>
            <a:endParaRPr lang="en-US" altLang="en-US"/>
          </a:p>
        </p:txBody>
      </p:sp>
    </p:spTree>
    <p:extLst>
      <p:ext uri="{BB962C8B-B14F-4D97-AF65-F5344CB8AC3E}">
        <p14:creationId xmlns:p14="http://schemas.microsoft.com/office/powerpoint/2010/main" val="191621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9"/>
          <p:cNvSpPr txBox="1">
            <a:spLocks noGrp="1"/>
          </p:cNvSpPr>
          <p:nvPr>
            <p:ph idx="1"/>
          </p:nvPr>
        </p:nvSpPr>
        <p:spPr>
          <a:xfrm>
            <a:off x="325437" y="1974772"/>
            <a:ext cx="11541125" cy="4052888"/>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accent1"/>
              </a:buClr>
              <a:buSzPts val="1920"/>
              <a:buFont typeface="Noto Sans Symbols"/>
              <a:buChar char="►"/>
            </a:pPr>
            <a:r>
              <a:rPr lang="en-US" sz="18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 3:  </a:t>
            </a:r>
          </a:p>
          <a:p>
            <a:pPr marL="0" marR="0" lvl="0" indent="0" algn="just" rtl="0">
              <a:lnSpc>
                <a:spcPct val="100000"/>
              </a:lnSpc>
              <a:spcBef>
                <a:spcPts val="0"/>
              </a:spcBef>
              <a:spcAft>
                <a:spcPts val="0"/>
              </a:spcAft>
              <a:buClr>
                <a:schemeClr val="accent1"/>
              </a:buClr>
              <a:buSzPts val="1920"/>
              <a:buNone/>
            </a:pPr>
            <a:r>
              <a:rPr lang="en-US" sz="1800" b="1" dirty="0">
                <a:latin typeface="Times New Roman" panose="02020603050405020304" pitchFamily="18" charset="0"/>
                <a:cs typeface="Times New Roman" panose="02020603050405020304" pitchFamily="18" charset="0"/>
                <a:sym typeface="Century Gothic"/>
              </a:rPr>
              <a:t>	</a:t>
            </a:r>
            <a:r>
              <a:rPr lang="en-US" sz="1800" dirty="0">
                <a:latin typeface="Times New Roman" panose="02020603050405020304" pitchFamily="18" charset="0"/>
                <a:cs typeface="Times New Roman" panose="02020603050405020304" pitchFamily="18" charset="0"/>
              </a:rPr>
              <a:t>AGILE DEVELOPMENT: What is Agility?, Agility and the cost of change. What is an agile Process?, Extreme P	programming (XP), Other Agile Process Models, A tool set for Agile process Principles that guide practice: Software 	Engineering Knowledge, Core principles, Principles that guide each framework activity </a:t>
            </a:r>
          </a:p>
          <a:p>
            <a:pPr marL="0" marR="0" lvl="0" indent="0" algn="just" rtl="0">
              <a:lnSpc>
                <a:spcPct val="100000"/>
              </a:lnSpc>
              <a:spcBef>
                <a:spcPts val="0"/>
              </a:spcBef>
              <a:spcAft>
                <a:spcPts val="0"/>
              </a:spcAft>
              <a:buClr>
                <a:schemeClr val="accent1"/>
              </a:buClr>
              <a:buSzPts val="1920"/>
              <a:buNone/>
            </a:pPr>
            <a:endParaRPr lang="en-US" sz="1800" i="0" u="none" dirty="0">
              <a:solidFill>
                <a:srgbClr val="404040"/>
              </a:solidFill>
              <a:latin typeface="Times New Roman" panose="02020603050405020304" pitchFamily="18" charset="0"/>
              <a:ea typeface="Century Gothic"/>
              <a:cs typeface="Times New Roman" panose="02020603050405020304" pitchFamily="18" charset="0"/>
              <a:sym typeface="Century Gothic"/>
            </a:endParaRPr>
          </a:p>
          <a:p>
            <a:pPr marL="342900" marR="0" lvl="0" indent="-342900" algn="just" rtl="0">
              <a:lnSpc>
                <a:spcPct val="100000"/>
              </a:lnSpc>
              <a:spcBef>
                <a:spcPts val="0"/>
              </a:spcBef>
              <a:spcAft>
                <a:spcPts val="0"/>
              </a:spcAft>
              <a:buClr>
                <a:schemeClr val="accent1"/>
              </a:buClr>
              <a:buSzPts val="1920"/>
              <a:buFont typeface="Noto Sans Symbols"/>
              <a:buChar char="►"/>
            </a:pPr>
            <a:r>
              <a:rPr lang="en-US" sz="18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 4:  </a:t>
            </a:r>
          </a:p>
          <a:p>
            <a:pPr marL="0" marR="0" lvl="0" indent="0" algn="just" rtl="0">
              <a:lnSpc>
                <a:spcPct val="100000"/>
              </a:lnSpc>
              <a:spcBef>
                <a:spcPts val="0"/>
              </a:spcBef>
              <a:spcAft>
                <a:spcPts val="0"/>
              </a:spcAft>
              <a:buClr>
                <a:schemeClr val="accent1"/>
              </a:buClr>
              <a:buSzPts val="1920"/>
              <a:buNone/>
            </a:pPr>
            <a:r>
              <a:rPr lang="en-US" sz="1800" b="1" dirty="0">
                <a:latin typeface="Times New Roman" panose="02020603050405020304" pitchFamily="18" charset="0"/>
                <a:cs typeface="Times New Roman" panose="02020603050405020304" pitchFamily="18" charset="0"/>
                <a:sym typeface="Century Gothic"/>
              </a:rPr>
              <a:t>	</a:t>
            </a:r>
            <a:r>
              <a:rPr lang="en-US" sz="1800" dirty="0">
                <a:latin typeface="Times New Roman" panose="02020603050405020304" pitchFamily="18" charset="0"/>
                <a:cs typeface="Times New Roman" panose="02020603050405020304" pitchFamily="18" charset="0"/>
              </a:rPr>
              <a:t>Introduction to Project Management: Introduction, Project and Importance of Project Management, Contract 	Management, Activities Covered by Software Project Management, Plans, Methods and Methodologies, Some ways of 	categorizing Software Projects, Stakeholders, Setting Objectives, Business Case, Project Success and Failure, 	Management and Management Control, Project Management life cycle, Traditional versus Modern Project 	Management Practices</a:t>
            </a:r>
          </a:p>
          <a:p>
            <a:pPr marL="0" marR="0" lvl="0" indent="0" algn="just" rtl="0">
              <a:lnSpc>
                <a:spcPct val="100000"/>
              </a:lnSpc>
              <a:spcBef>
                <a:spcPts val="0"/>
              </a:spcBef>
              <a:spcAft>
                <a:spcPts val="0"/>
              </a:spcAft>
              <a:buClr>
                <a:schemeClr val="accent1"/>
              </a:buClr>
              <a:buSzPts val="1920"/>
              <a:buNone/>
            </a:pPr>
            <a:endParaRPr lang="en-US" sz="1800" dirty="0">
              <a:latin typeface="Times New Roman" panose="02020603050405020304" pitchFamily="18" charset="0"/>
              <a:cs typeface="Times New Roman" panose="02020603050405020304" pitchFamily="18" charset="0"/>
            </a:endParaRPr>
          </a:p>
          <a:p>
            <a:pPr marR="0" lvl="0" algn="just" rtl="0">
              <a:lnSpc>
                <a:spcPct val="100000"/>
              </a:lnSpc>
              <a:spcBef>
                <a:spcPts val="0"/>
              </a:spcBef>
              <a:spcAft>
                <a:spcPts val="0"/>
              </a:spcAft>
              <a:buClr>
                <a:schemeClr val="accent1"/>
              </a:buClr>
              <a:buSzPts val="1920"/>
              <a:buFont typeface="Wingdings" panose="05000000000000000000" pitchFamily="2" charset="2"/>
              <a:buChar char="Ø"/>
            </a:pPr>
            <a:r>
              <a:rPr lang="en-US" sz="18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 5:  </a:t>
            </a:r>
          </a:p>
          <a:p>
            <a:pPr marL="0" marR="0" lvl="0" indent="0" algn="just" rtl="0">
              <a:lnSpc>
                <a:spcPct val="100000"/>
              </a:lnSpc>
              <a:spcBef>
                <a:spcPts val="0"/>
              </a:spcBef>
              <a:spcAft>
                <a:spcPts val="0"/>
              </a:spcAft>
              <a:buClr>
                <a:schemeClr val="accent1"/>
              </a:buClr>
              <a:buSzPts val="1920"/>
              <a:buNone/>
            </a:pPr>
            <a:r>
              <a:rPr lang="en-IN" sz="1800" dirty="0">
                <a:latin typeface="Times New Roman" panose="02020603050405020304" pitchFamily="18" charset="0"/>
                <a:cs typeface="Times New Roman" panose="02020603050405020304" pitchFamily="18" charset="0"/>
              </a:rPr>
              <a:t>	Software Quality: Introduction, The place of software quality in project planning, Importance of software quality, 	Defining software quality, quality models, ISO 9126, product and process metrics, product versus process quality 	management, Quality Management systems, process capability models, techniques to enhance software quality, 	testing, Software reliability, quality plans</a:t>
            </a:r>
            <a:r>
              <a:rPr lang="en-US" sz="18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                     </a:t>
            </a:r>
            <a:endParaRPr sz="1800" dirty="0">
              <a:latin typeface="Times New Roman" panose="02020603050405020304" pitchFamily="18" charset="0"/>
              <a:cs typeface="Times New Roman" panose="02020603050405020304" pitchFamily="18" charset="0"/>
            </a:endParaRPr>
          </a:p>
          <a:p>
            <a:pPr marL="342900" marR="0" lvl="0" indent="-220980" algn="l" rtl="0">
              <a:spcBef>
                <a:spcPts val="1000"/>
              </a:spcBef>
              <a:spcAft>
                <a:spcPts val="0"/>
              </a:spcAft>
              <a:buClr>
                <a:schemeClr val="accent1"/>
              </a:buClr>
              <a:buSzPts val="1920"/>
              <a:buFont typeface="Noto Sans Symbols"/>
              <a:buNone/>
            </a:pPr>
            <a:endParaRPr sz="2400" b="1" i="0" u="none" dirty="0">
              <a:solidFill>
                <a:srgbClr val="404040"/>
              </a:solidFill>
              <a:latin typeface="Century Gothic"/>
              <a:ea typeface="Century Gothic"/>
              <a:cs typeface="Century Gothic"/>
              <a:sym typeface="Century Gothic"/>
            </a:endParaRPr>
          </a:p>
        </p:txBody>
      </p:sp>
      <p:sp>
        <p:nvSpPr>
          <p:cNvPr id="683" name="Google Shape;683;p19"/>
          <p:cNvSpPr txBox="1"/>
          <p:nvPr/>
        </p:nvSpPr>
        <p:spPr>
          <a:xfrm>
            <a:off x="10650537" y="6394450"/>
            <a:ext cx="990600" cy="304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1"/>
              </a:buClr>
              <a:buSzPts val="1000"/>
              <a:buFont typeface="Century Gothic"/>
              <a:buNone/>
            </a:pPr>
            <a:r>
              <a:rPr lang="en-US" sz="1000" b="1"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684" name="Google Shape;684;p19"/>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entury Gothic"/>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930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2DA7A-8E4B-DF17-D574-27F6E1A8BD8B}"/>
              </a:ext>
            </a:extLst>
          </p:cNvPr>
          <p:cNvSpPr>
            <a:spLocks noGrp="1"/>
          </p:cNvSpPr>
          <p:nvPr>
            <p:ph type="title"/>
          </p:nvPr>
        </p:nvSpPr>
        <p:spPr>
          <a:xfrm>
            <a:off x="649014" y="456022"/>
            <a:ext cx="10515600" cy="660674"/>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Advantages of Waterfall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64A7756-0F18-E01B-1FAB-B153377DA95F}"/>
              </a:ext>
            </a:extLst>
          </p:cNvPr>
          <p:cNvSpPr>
            <a:spLocks noGrp="1"/>
          </p:cNvSpPr>
          <p:nvPr>
            <p:ph idx="1"/>
          </p:nvPr>
        </p:nvSpPr>
        <p:spPr>
          <a:xfrm>
            <a:off x="403334" y="1389966"/>
            <a:ext cx="11385331" cy="4351338"/>
          </a:xfrm>
        </p:spPr>
        <p:txBody>
          <a:bodyPr>
            <a:normAutofit lnSpcReduction="10000"/>
          </a:bodyPr>
          <a:lstStyle/>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This model is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simple to implement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also the number of resources that are required for it is minimal.</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The requirements are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simple and explicitly declared</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 they remain unchanged during the entire project development.</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The start and end points for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each phase is fixed</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 which makes it easy to cover progress.</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release date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for the complete product, as well as its final cost, can be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determined before development.</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It gives easy to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control and clarity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for the customer due to a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strict reporting system.</a:t>
            </a:r>
          </a:p>
          <a:p>
            <a:endParaRPr lang="en-IN" dirty="0"/>
          </a:p>
        </p:txBody>
      </p:sp>
      <p:sp>
        <p:nvSpPr>
          <p:cNvPr id="4" name="Date Placeholder 3">
            <a:extLst>
              <a:ext uri="{FF2B5EF4-FFF2-40B4-BE49-F238E27FC236}">
                <a16:creationId xmlns:a16="http://schemas.microsoft.com/office/drawing/2014/main" id="{06F43655-DD62-E55F-0B3C-F4C29BD9217E}"/>
              </a:ext>
            </a:extLst>
          </p:cNvPr>
          <p:cNvSpPr>
            <a:spLocks noGrp="1"/>
          </p:cNvSpPr>
          <p:nvPr>
            <p:ph type="dt" sz="half" idx="10"/>
          </p:nvPr>
        </p:nvSpPr>
        <p:spPr>
          <a:xfrm>
            <a:off x="754117" y="6356350"/>
            <a:ext cx="2743200" cy="365125"/>
          </a:xfrm>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585780E-E443-53C9-C2E9-63E185862BC7}"/>
              </a:ext>
            </a:extLst>
          </p:cNvPr>
          <p:cNvSpPr>
            <a:spLocks noGrp="1"/>
          </p:cNvSpPr>
          <p:nvPr>
            <p:ph type="sldNum" sz="quarter" idx="12"/>
          </p:nvPr>
        </p:nvSpPr>
        <p:spPr/>
        <p:txBody>
          <a:bodyPr/>
          <a:lstStyle/>
          <a:p>
            <a:pPr>
              <a:defRPr/>
            </a:pPr>
            <a:fld id="{147856E9-F47B-4B79-B9A6-62404873B010}" type="slidenum">
              <a:rPr lang="en-US" altLang="en-US" smtClean="0"/>
              <a:pPr>
                <a:defRPr/>
              </a:pPr>
              <a:t>50</a:t>
            </a:fld>
            <a:endParaRPr lang="en-US" altLang="en-US"/>
          </a:p>
        </p:txBody>
      </p:sp>
    </p:spTree>
    <p:extLst>
      <p:ext uri="{BB962C8B-B14F-4D97-AF65-F5344CB8AC3E}">
        <p14:creationId xmlns:p14="http://schemas.microsoft.com/office/powerpoint/2010/main" val="2186575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D5AA-D0BC-7CD4-AD07-80578396222E}"/>
              </a:ext>
            </a:extLst>
          </p:cNvPr>
          <p:cNvSpPr>
            <a:spLocks noGrp="1"/>
          </p:cNvSpPr>
          <p:nvPr>
            <p:ph type="title"/>
          </p:nvPr>
        </p:nvSpPr>
        <p:spPr>
          <a:xfrm>
            <a:off x="838200" y="365126"/>
            <a:ext cx="10515600" cy="833054"/>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Disadvantages of Waterfall model</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BB8539E0-83F0-A82B-627A-4D506CA8FDA8}"/>
              </a:ext>
            </a:extLst>
          </p:cNvPr>
          <p:cNvSpPr>
            <a:spLocks noGrp="1"/>
          </p:cNvSpPr>
          <p:nvPr>
            <p:ph idx="1"/>
          </p:nvPr>
        </p:nvSpPr>
        <p:spPr>
          <a:xfrm>
            <a:off x="312682" y="1389966"/>
            <a:ext cx="11395842" cy="4351338"/>
          </a:xfrm>
        </p:spPr>
        <p:txBody>
          <a:bodyPr>
            <a:normAutofit lnSpcReduction="10000"/>
          </a:bodyPr>
          <a:lstStyle/>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In this model, 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risk factor is higher</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 so this model is not suitable for more significant and complex projects.</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This model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cannot accept the changes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in requirements during development.</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It becomes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tough to go back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to the phase. For example, if the application has now shifted to the coding phase, and there is a change in requirement, It becomes tough to go back and change it.</a:t>
            </a:r>
          </a:p>
          <a:p>
            <a:pPr algn="just">
              <a:buFont typeface="Arial" panose="020B0604020202020204" pitchFamily="34" charset="0"/>
              <a:buChar char="•"/>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Since the testing done at a later stage, it does not allow identifying the challenges and risks in the earlier phase, so 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risk reduction strategy is difficult to prepare</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p>
          <a:p>
            <a:pPr marL="0" indent="0">
              <a:buNone/>
            </a:pP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D136892-22DA-3F35-06B4-2FD9A29F69DB}"/>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92AC9966-238D-AE24-AF3E-48A620F71EFD}"/>
              </a:ext>
            </a:extLst>
          </p:cNvPr>
          <p:cNvSpPr>
            <a:spLocks noGrp="1"/>
          </p:cNvSpPr>
          <p:nvPr>
            <p:ph type="sldNum" sz="quarter" idx="12"/>
          </p:nvPr>
        </p:nvSpPr>
        <p:spPr/>
        <p:txBody>
          <a:bodyPr/>
          <a:lstStyle/>
          <a:p>
            <a:pPr>
              <a:defRPr/>
            </a:pPr>
            <a:fld id="{147856E9-F47B-4B79-B9A6-62404873B010}" type="slidenum">
              <a:rPr lang="en-US" altLang="en-US" smtClean="0"/>
              <a:pPr>
                <a:defRPr/>
              </a:pPr>
              <a:t>51</a:t>
            </a:fld>
            <a:endParaRPr lang="en-US" altLang="en-US"/>
          </a:p>
        </p:txBody>
      </p:sp>
    </p:spTree>
    <p:extLst>
      <p:ext uri="{BB962C8B-B14F-4D97-AF65-F5344CB8AC3E}">
        <p14:creationId xmlns:p14="http://schemas.microsoft.com/office/powerpoint/2010/main" val="168261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FC27-3F42-1934-12D6-D4C74CCEC8AB}"/>
              </a:ext>
            </a:extLst>
          </p:cNvPr>
          <p:cNvSpPr>
            <a:spLocks noGrp="1"/>
          </p:cNvSpPr>
          <p:nvPr>
            <p:ph type="title"/>
          </p:nvPr>
        </p:nvSpPr>
        <p:spPr>
          <a:xfrm>
            <a:off x="838200" y="365126"/>
            <a:ext cx="10515600" cy="896116"/>
          </a:xfrm>
        </p:spPr>
        <p:txBody>
          <a:bodyPr>
            <a:normAutofit fontScale="90000"/>
          </a:bodyPr>
          <a:lstStyle/>
          <a:p>
            <a:pPr algn="ctr"/>
            <a: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Evolutionary Process Models</a:t>
            </a:r>
            <a:br>
              <a:rPr lang="en-IN" b="1" i="0" dirty="0">
                <a:solidFill>
                  <a:srgbClr val="273239"/>
                </a:solidFill>
                <a:effectLst/>
                <a:highlight>
                  <a:srgbClr val="FFFFFF"/>
                </a:highlight>
                <a:latin typeface="Source Sans 3"/>
              </a:rPr>
            </a:br>
            <a:endParaRPr lang="en-IN" dirty="0"/>
          </a:p>
        </p:txBody>
      </p:sp>
      <p:sp>
        <p:nvSpPr>
          <p:cNvPr id="3" name="Content Placeholder 2">
            <a:extLst>
              <a:ext uri="{FF2B5EF4-FFF2-40B4-BE49-F238E27FC236}">
                <a16:creationId xmlns:a16="http://schemas.microsoft.com/office/drawing/2014/main" id="{7EBB07F7-F392-9029-2A29-92C872722AB8}"/>
              </a:ext>
            </a:extLst>
          </p:cNvPr>
          <p:cNvSpPr>
            <a:spLocks noGrp="1"/>
          </p:cNvSpPr>
          <p:nvPr>
            <p:ph idx="1"/>
          </p:nvPr>
        </p:nvSpPr>
        <p:spPr>
          <a:xfrm>
            <a:off x="365235" y="1163474"/>
            <a:ext cx="11259206" cy="4351338"/>
          </a:xfrm>
        </p:spPr>
        <p:txBody>
          <a:bodyPr>
            <a:normAutofit/>
          </a:bodyPr>
          <a:lstStyle/>
          <a:p>
            <a:pPr algn="just"/>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The evolutionary model is based on 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concept of making an initial product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and then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evolving the software product over time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with iterative and incremental approaches with proper feedback.</a:t>
            </a:r>
          </a:p>
          <a:p>
            <a:pPr algn="just"/>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In this type of model, the product will go through several iterations and come up when the final product is built through multiple iterations. </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6C68641-061F-F131-A3D6-F2C94434B801}"/>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C59166EE-37CD-55B6-9C4F-6180619C8BA5}"/>
              </a:ext>
            </a:extLst>
          </p:cNvPr>
          <p:cNvSpPr>
            <a:spLocks noGrp="1"/>
          </p:cNvSpPr>
          <p:nvPr>
            <p:ph type="sldNum" sz="quarter" idx="12"/>
          </p:nvPr>
        </p:nvSpPr>
        <p:spPr/>
        <p:txBody>
          <a:bodyPr/>
          <a:lstStyle/>
          <a:p>
            <a:pPr>
              <a:defRPr/>
            </a:pPr>
            <a:fld id="{147856E9-F47B-4B79-B9A6-62404873B010}" type="slidenum">
              <a:rPr lang="en-US" altLang="en-US" smtClean="0"/>
              <a:pPr>
                <a:defRPr/>
              </a:pPr>
              <a:t>52</a:t>
            </a:fld>
            <a:endParaRPr lang="en-US" altLang="en-US"/>
          </a:p>
        </p:txBody>
      </p:sp>
      <p:sp>
        <p:nvSpPr>
          <p:cNvPr id="7" name="TextBox 6">
            <a:extLst>
              <a:ext uri="{FF2B5EF4-FFF2-40B4-BE49-F238E27FC236}">
                <a16:creationId xmlns:a16="http://schemas.microsoft.com/office/drawing/2014/main" id="{DE45732A-6DD2-5C69-DF98-099EB65E4AC0}"/>
              </a:ext>
            </a:extLst>
          </p:cNvPr>
          <p:cNvSpPr txBox="1"/>
          <p:nvPr/>
        </p:nvSpPr>
        <p:spPr>
          <a:xfrm>
            <a:off x="449317" y="3429000"/>
            <a:ext cx="6096000" cy="2462213"/>
          </a:xfrm>
          <a:prstGeom prst="rect">
            <a:avLst/>
          </a:prstGeom>
          <a:noFill/>
        </p:spPr>
        <p:txBody>
          <a:bodyPr wrap="square">
            <a:spAutoFit/>
          </a:bodyPr>
          <a:lstStyle/>
          <a:p>
            <a:pPr algn="l" fontAlgn="base"/>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Types of Evolutionary Process Models</a:t>
            </a:r>
          </a:p>
          <a:p>
            <a:pPr algn="l" fontAlgn="base"/>
            <a:endPar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algn="l" fontAlgn="base">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Incremental Model</a:t>
            </a:r>
          </a:p>
          <a:p>
            <a:pPr marL="457200" indent="-457200" algn="l" fontAlgn="base">
              <a:buAutoNum type="arabicPeriod"/>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fontAlgn="base">
              <a:buFontTx/>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Iterative Model</a:t>
            </a:r>
          </a:p>
          <a:p>
            <a:pPr marL="457200" indent="-457200" fontAlgn="base">
              <a:buFontTx/>
              <a:buAutoNum type="arabicPeriod"/>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457200" indent="-457200" fontAlgn="base">
              <a:buFontTx/>
              <a:buAutoNum type="arabicPeriod"/>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Spiral Model</a:t>
            </a:r>
          </a:p>
        </p:txBody>
      </p:sp>
    </p:spTree>
    <p:extLst>
      <p:ext uri="{BB962C8B-B14F-4D97-AF65-F5344CB8AC3E}">
        <p14:creationId xmlns:p14="http://schemas.microsoft.com/office/powerpoint/2010/main" val="52600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244F-FB02-739B-FAFA-3FB7130E2B03}"/>
              </a:ext>
            </a:extLst>
          </p:cNvPr>
          <p:cNvSpPr>
            <a:spLocks noGrp="1"/>
          </p:cNvSpPr>
          <p:nvPr>
            <p:ph type="title"/>
          </p:nvPr>
        </p:nvSpPr>
        <p:spPr>
          <a:xfrm>
            <a:off x="838200" y="577329"/>
            <a:ext cx="10515600" cy="439957"/>
          </a:xfrm>
        </p:spPr>
        <p:txBody>
          <a:bodyPr>
            <a:normAutofit fontScale="90000"/>
          </a:bodyPr>
          <a:lstStyle/>
          <a:p>
            <a:pPr algn="ctr"/>
            <a:r>
              <a:rPr lang="en-IN" sz="3600" b="1" i="0" dirty="0">
                <a:solidFill>
                  <a:srgbClr val="C00000"/>
                </a:solidFill>
                <a:effectLst/>
                <a:highlight>
                  <a:srgbClr val="FFFFFF"/>
                </a:highlight>
                <a:latin typeface="Times" panose="02020603050405020304" pitchFamily="18" charset="0"/>
                <a:cs typeface="Times" panose="02020603050405020304" pitchFamily="18" charset="0"/>
              </a:rPr>
              <a:t>Incremental Process Model </a:t>
            </a:r>
            <a:br>
              <a:rPr lang="en-IN" b="1" i="0" dirty="0">
                <a:solidFill>
                  <a:srgbClr val="273239"/>
                </a:solidFill>
                <a:effectLst/>
                <a:highlight>
                  <a:srgbClr val="FFFFFF"/>
                </a:highlight>
                <a:latin typeface="Source Sans 3"/>
              </a:rPr>
            </a:br>
            <a:endParaRPr lang="en-IN" dirty="0"/>
          </a:p>
        </p:txBody>
      </p:sp>
      <p:sp>
        <p:nvSpPr>
          <p:cNvPr id="3" name="Content Placeholder 2">
            <a:extLst>
              <a:ext uri="{FF2B5EF4-FFF2-40B4-BE49-F238E27FC236}">
                <a16:creationId xmlns:a16="http://schemas.microsoft.com/office/drawing/2014/main" id="{CD77DDD2-58C6-8424-5791-F28FF9E12F0E}"/>
              </a:ext>
            </a:extLst>
          </p:cNvPr>
          <p:cNvSpPr>
            <a:spLocks noGrp="1"/>
          </p:cNvSpPr>
          <p:nvPr>
            <p:ph idx="1"/>
          </p:nvPr>
        </p:nvSpPr>
        <p:spPr>
          <a:xfrm>
            <a:off x="480849" y="945411"/>
            <a:ext cx="11248696" cy="4351338"/>
          </a:xfrm>
        </p:spPr>
        <p:txBody>
          <a:bodyPr>
            <a:normAutofit/>
          </a:bodyPr>
          <a:lstStyle/>
          <a:p>
            <a:pPr algn="just" rtl="0" fontAlgn="base"/>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Incremental Model is a process of software development where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requirements divided into multiple standalone modules</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 of the software development cycle. </a:t>
            </a:r>
          </a:p>
          <a:p>
            <a:pPr algn="just" rtl="0" fontAlgn="base"/>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rtl="0" fontAlgn="base"/>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model, each module goes through the requirements, design, implementation and testing phases. </a:t>
            </a:r>
          </a:p>
          <a:p>
            <a:pPr rtl="0" fontAlgn="base"/>
            <a:endParaRPr lang="en-US" sz="2100" dirty="0">
              <a:solidFill>
                <a:srgbClr val="333333"/>
              </a:solidFill>
              <a:highlight>
                <a:srgbClr val="FFFFFF"/>
              </a:highlight>
              <a:latin typeface="Times New Roman" panose="02020603050405020304" pitchFamily="18" charset="0"/>
              <a:cs typeface="Times New Roman" panose="02020603050405020304" pitchFamily="18" charset="0"/>
            </a:endParaRPr>
          </a:p>
          <a:p>
            <a:pPr rtl="0" fontAlgn="base"/>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Every subsequent release of the </a:t>
            </a: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module adds function to the previous release</a:t>
            </a:r>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 The process continues until the complete system achieved.</a:t>
            </a:r>
            <a:br>
              <a:rPr lang="en-US" sz="2100" dirty="0">
                <a:latin typeface="Times New Roman" panose="02020603050405020304" pitchFamily="18" charset="0"/>
                <a:cs typeface="Times New Roman" panose="02020603050405020304" pitchFamily="18" charset="0"/>
              </a:rPr>
            </a:br>
            <a:endParaRPr lang="en-IN" sz="21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F490979-9917-6F87-C27F-5F04C55B07A4}"/>
              </a:ext>
            </a:extLst>
          </p:cNvPr>
          <p:cNvSpPr>
            <a:spLocks noGrp="1"/>
          </p:cNvSpPr>
          <p:nvPr>
            <p:ph type="sldNum" sz="quarter" idx="12"/>
          </p:nvPr>
        </p:nvSpPr>
        <p:spPr/>
        <p:txBody>
          <a:bodyPr/>
          <a:lstStyle/>
          <a:p>
            <a:pPr>
              <a:defRPr/>
            </a:pPr>
            <a:fld id="{147856E9-F47B-4B79-B9A6-62404873B010}" type="slidenum">
              <a:rPr lang="en-US" altLang="en-US" smtClean="0"/>
              <a:pPr>
                <a:defRPr/>
              </a:pPr>
              <a:t>53</a:t>
            </a:fld>
            <a:endParaRPr lang="en-US" altLang="en-US"/>
          </a:p>
        </p:txBody>
      </p:sp>
      <p:pic>
        <p:nvPicPr>
          <p:cNvPr id="1026" name="Picture 2" descr="Lightbox">
            <a:extLst>
              <a:ext uri="{FF2B5EF4-FFF2-40B4-BE49-F238E27FC236}">
                <a16:creationId xmlns:a16="http://schemas.microsoft.com/office/drawing/2014/main" id="{E65C7A14-4A6C-20BC-9F0D-751A114B6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49" y="4077768"/>
            <a:ext cx="5241049" cy="22886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65551E-5AEB-7AD9-26C3-C8E83375355A}"/>
              </a:ext>
            </a:extLst>
          </p:cNvPr>
          <p:cNvSpPr txBox="1"/>
          <p:nvPr/>
        </p:nvSpPr>
        <p:spPr>
          <a:xfrm>
            <a:off x="6285186" y="4857053"/>
            <a:ext cx="5425965" cy="646331"/>
          </a:xfrm>
          <a:prstGeom prst="rect">
            <a:avLst/>
          </a:prstGeom>
          <a:noFill/>
        </p:spPr>
        <p:txBody>
          <a:bodyPr wrap="square">
            <a:spAutoFit/>
          </a:bodyPr>
          <a:lstStyle/>
          <a:p>
            <a:pPr algn="just"/>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A, B, and C are modules of Software Products that are incrementally developed and delivered.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11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369F8-127F-C48F-F674-EFCEB6D0370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0C8B0255-FC26-256E-CDDA-46AD21D56DB8}"/>
              </a:ext>
            </a:extLst>
          </p:cNvPr>
          <p:cNvSpPr>
            <a:spLocks noGrp="1"/>
          </p:cNvSpPr>
          <p:nvPr>
            <p:ph type="sldNum" sz="quarter" idx="12"/>
          </p:nvPr>
        </p:nvSpPr>
        <p:spPr/>
        <p:txBody>
          <a:bodyPr/>
          <a:lstStyle/>
          <a:p>
            <a:pPr>
              <a:defRPr/>
            </a:pPr>
            <a:fld id="{7B404554-E1DE-4E15-865B-5D60C00DD439}" type="slidenum">
              <a:rPr lang="en-US" altLang="en-US" smtClean="0"/>
              <a:pPr>
                <a:defRPr/>
              </a:pPr>
              <a:t>54</a:t>
            </a:fld>
            <a:endParaRPr lang="en-US" altLang="en-US"/>
          </a:p>
        </p:txBody>
      </p:sp>
      <p:pic>
        <p:nvPicPr>
          <p:cNvPr id="2052" name="Picture 4" descr="Lightbox">
            <a:extLst>
              <a:ext uri="{FF2B5EF4-FFF2-40B4-BE49-F238E27FC236}">
                <a16:creationId xmlns:a16="http://schemas.microsoft.com/office/drawing/2014/main" id="{D3B844C6-7F29-030B-4A92-314FBD989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0" y="433661"/>
            <a:ext cx="11088414" cy="628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09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CE4-BF13-A1E2-2B03-4522146FD5A2}"/>
              </a:ext>
            </a:extLst>
          </p:cNvPr>
          <p:cNvSpPr>
            <a:spLocks noGrp="1"/>
          </p:cNvSpPr>
          <p:nvPr>
            <p:ph type="title"/>
          </p:nvPr>
        </p:nvSpPr>
        <p:spPr>
          <a:xfrm>
            <a:off x="712076" y="136525"/>
            <a:ext cx="10515600" cy="759482"/>
          </a:xfrm>
        </p:spPr>
        <p:txBody>
          <a:bodyPr>
            <a:normAutofit/>
          </a:bodyPr>
          <a:lstStyle/>
          <a:p>
            <a:pPr algn="ctr"/>
            <a:r>
              <a:rPr lang="en-US" sz="3600" b="1" i="0" dirty="0">
                <a:solidFill>
                  <a:srgbClr val="C00000"/>
                </a:solidFill>
                <a:effectLst/>
                <a:highlight>
                  <a:srgbClr val="FFFFFF"/>
                </a:highlight>
                <a:latin typeface="erdana"/>
              </a:rPr>
              <a:t>The various phases of incremental model</a:t>
            </a:r>
            <a:endParaRPr lang="en-IN" sz="3600" b="1" dirty="0">
              <a:solidFill>
                <a:srgbClr val="C00000"/>
              </a:solidFill>
            </a:endParaRPr>
          </a:p>
        </p:txBody>
      </p:sp>
      <p:sp>
        <p:nvSpPr>
          <p:cNvPr id="3" name="Content Placeholder 2">
            <a:extLst>
              <a:ext uri="{FF2B5EF4-FFF2-40B4-BE49-F238E27FC236}">
                <a16:creationId xmlns:a16="http://schemas.microsoft.com/office/drawing/2014/main" id="{858CDC8F-508F-FF71-BC2E-F23296074B71}"/>
              </a:ext>
            </a:extLst>
          </p:cNvPr>
          <p:cNvSpPr>
            <a:spLocks noGrp="1"/>
          </p:cNvSpPr>
          <p:nvPr>
            <p:ph idx="1"/>
          </p:nvPr>
        </p:nvSpPr>
        <p:spPr>
          <a:xfrm>
            <a:off x="386256" y="1060777"/>
            <a:ext cx="11332778" cy="5660697"/>
          </a:xfrm>
        </p:spPr>
        <p:txBody>
          <a:bodyPr>
            <a:normAutofit lnSpcReduction="10000"/>
          </a:bodyPr>
          <a:lstStyle/>
          <a:p>
            <a:pPr marL="0" indent="0" algn="just">
              <a:buNone/>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1</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 analysis:</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System functional requirements are understood by the requirement analysis team. To develop the software under the incremental model, this phase performs a crucial role.</a:t>
            </a:r>
          </a:p>
          <a:p>
            <a:pPr marL="514350" indent="-51435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2. Design &amp; Development:</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Design of the system functionality and the development method are finished with success. When software develops new practicality, the incremental model uses style and development phase.</a:t>
            </a:r>
          </a:p>
          <a:p>
            <a:pPr marL="0" indent="0" algn="just">
              <a:buNone/>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3. Testing:</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testing phase checks the performance of each existing function as well as additional functionality. In the testing phase, the various methods are used to test the behavior of each task.</a:t>
            </a:r>
          </a:p>
          <a:p>
            <a:pPr marL="0" indent="0" algn="just">
              <a:buNone/>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4. Implementation:</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Implementation phase enables the coding phase of the development system. It involves the final coding that design in the designing and development phase and tests the functionality in the testing phase. After completion of this phase, the number of the product working is enhanced and upgraded up to the final system product</a:t>
            </a:r>
          </a:p>
          <a:p>
            <a:endParaRPr lang="en-IN" dirty="0"/>
          </a:p>
        </p:txBody>
      </p:sp>
      <p:sp>
        <p:nvSpPr>
          <p:cNvPr id="4" name="Date Placeholder 3">
            <a:extLst>
              <a:ext uri="{FF2B5EF4-FFF2-40B4-BE49-F238E27FC236}">
                <a16:creationId xmlns:a16="http://schemas.microsoft.com/office/drawing/2014/main" id="{C4280A17-F667-7914-0A2A-4B17CA020F8E}"/>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B4B0E2D-CD37-6790-4704-ACBC97032D1A}"/>
              </a:ext>
            </a:extLst>
          </p:cNvPr>
          <p:cNvSpPr>
            <a:spLocks noGrp="1"/>
          </p:cNvSpPr>
          <p:nvPr>
            <p:ph type="sldNum" sz="quarter" idx="12"/>
          </p:nvPr>
        </p:nvSpPr>
        <p:spPr/>
        <p:txBody>
          <a:bodyPr/>
          <a:lstStyle/>
          <a:p>
            <a:pPr>
              <a:defRPr/>
            </a:pPr>
            <a:fld id="{147856E9-F47B-4B79-B9A6-62404873B010}" type="slidenum">
              <a:rPr lang="en-US" altLang="en-US" smtClean="0"/>
              <a:pPr>
                <a:defRPr/>
              </a:pPr>
              <a:t>55</a:t>
            </a:fld>
            <a:endParaRPr lang="en-US" altLang="en-US"/>
          </a:p>
        </p:txBody>
      </p:sp>
    </p:spTree>
    <p:extLst>
      <p:ext uri="{BB962C8B-B14F-4D97-AF65-F5344CB8AC3E}">
        <p14:creationId xmlns:p14="http://schemas.microsoft.com/office/powerpoint/2010/main" val="1465331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C3B1-8E31-2AC8-3711-A35231B3D07E}"/>
              </a:ext>
            </a:extLst>
          </p:cNvPr>
          <p:cNvSpPr>
            <a:spLocks noGrp="1"/>
          </p:cNvSpPr>
          <p:nvPr>
            <p:ph type="title"/>
          </p:nvPr>
        </p:nvSpPr>
        <p:spPr>
          <a:xfrm>
            <a:off x="838200" y="365126"/>
            <a:ext cx="10515600" cy="769992"/>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When we use the Incremental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9535FA-4075-AF0D-CC8E-CFD1C549E6D1}"/>
              </a:ext>
            </a:extLst>
          </p:cNvPr>
          <p:cNvSpPr>
            <a:spLocks noGrp="1"/>
          </p:cNvSpPr>
          <p:nvPr>
            <p:ph idx="1"/>
          </p:nvPr>
        </p:nvSpPr>
        <p:spPr>
          <a:xfrm>
            <a:off x="438807" y="1432007"/>
            <a:ext cx="11112062" cy="4351338"/>
          </a:xfrm>
        </p:spPr>
        <p:txBody>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 requirements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superior.</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 project has a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lengthy development schedule</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Software team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not very well skilled or trained.</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 customer demands a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quick release of the product.</a:t>
            </a:r>
          </a:p>
          <a:p>
            <a:pPr algn="just">
              <a:buFont typeface="Arial" panose="020B0604020202020204" pitchFamily="34" charset="0"/>
              <a:buChar char="•"/>
            </a:pPr>
            <a:endPar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113D86CC-CE23-B6DC-9818-A46C3A91ED28}"/>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1CC7D3EA-74FD-D7BF-3ADD-2A74B458F9F6}"/>
              </a:ext>
            </a:extLst>
          </p:cNvPr>
          <p:cNvSpPr>
            <a:spLocks noGrp="1"/>
          </p:cNvSpPr>
          <p:nvPr>
            <p:ph type="sldNum" sz="quarter" idx="12"/>
          </p:nvPr>
        </p:nvSpPr>
        <p:spPr/>
        <p:txBody>
          <a:bodyPr/>
          <a:lstStyle/>
          <a:p>
            <a:pPr>
              <a:defRPr/>
            </a:pPr>
            <a:fld id="{147856E9-F47B-4B79-B9A6-62404873B010}" type="slidenum">
              <a:rPr lang="en-US" altLang="en-US" smtClean="0"/>
              <a:pPr>
                <a:defRPr/>
              </a:pPr>
              <a:t>56</a:t>
            </a:fld>
            <a:endParaRPr lang="en-US" altLang="en-US"/>
          </a:p>
        </p:txBody>
      </p:sp>
    </p:spTree>
    <p:extLst>
      <p:ext uri="{BB962C8B-B14F-4D97-AF65-F5344CB8AC3E}">
        <p14:creationId xmlns:p14="http://schemas.microsoft.com/office/powerpoint/2010/main" val="420383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EABC-FFDF-016B-F016-304E0BA177BB}"/>
              </a:ext>
            </a:extLst>
          </p:cNvPr>
          <p:cNvSpPr>
            <a:spLocks noGrp="1"/>
          </p:cNvSpPr>
          <p:nvPr>
            <p:ph type="title"/>
          </p:nvPr>
        </p:nvSpPr>
        <p:spPr>
          <a:xfrm>
            <a:off x="838200" y="365126"/>
            <a:ext cx="10515600" cy="696420"/>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Advantage of Incremental Model</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25EF7561-6125-1890-D31D-AE1AEA2E6FA3}"/>
              </a:ext>
            </a:extLst>
          </p:cNvPr>
          <p:cNvSpPr>
            <a:spLocks noGrp="1"/>
          </p:cNvSpPr>
          <p:nvPr>
            <p:ph idx="1"/>
          </p:nvPr>
        </p:nvSpPr>
        <p:spPr>
          <a:xfrm>
            <a:off x="554420" y="1253331"/>
            <a:ext cx="10515600" cy="4351338"/>
          </a:xfrm>
        </p:spPr>
        <p:txBody>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Errors are easy to be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recognized.</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Easier to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test and debug</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More flexible.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Simple to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manage risk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because it handled during its iteration.</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The Client gets important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functionality early.</a:t>
            </a:r>
          </a:p>
          <a:p>
            <a:endParaRPr lang="en-IN" dirty="0"/>
          </a:p>
        </p:txBody>
      </p:sp>
      <p:sp>
        <p:nvSpPr>
          <p:cNvPr id="4" name="Date Placeholder 3">
            <a:extLst>
              <a:ext uri="{FF2B5EF4-FFF2-40B4-BE49-F238E27FC236}">
                <a16:creationId xmlns:a16="http://schemas.microsoft.com/office/drawing/2014/main" id="{D6548C5E-51E1-834F-9593-39618C4E8508}"/>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CF212665-0200-9E48-2B22-843F1C55F258}"/>
              </a:ext>
            </a:extLst>
          </p:cNvPr>
          <p:cNvSpPr>
            <a:spLocks noGrp="1"/>
          </p:cNvSpPr>
          <p:nvPr>
            <p:ph type="sldNum" sz="quarter" idx="12"/>
          </p:nvPr>
        </p:nvSpPr>
        <p:spPr/>
        <p:txBody>
          <a:bodyPr/>
          <a:lstStyle/>
          <a:p>
            <a:pPr>
              <a:defRPr/>
            </a:pPr>
            <a:fld id="{147856E9-F47B-4B79-B9A6-62404873B010}" type="slidenum">
              <a:rPr lang="en-US" altLang="en-US" smtClean="0"/>
              <a:pPr>
                <a:defRPr/>
              </a:pPr>
              <a:t>57</a:t>
            </a:fld>
            <a:endParaRPr lang="en-US" altLang="en-US"/>
          </a:p>
        </p:txBody>
      </p:sp>
    </p:spTree>
    <p:extLst>
      <p:ext uri="{BB962C8B-B14F-4D97-AF65-F5344CB8AC3E}">
        <p14:creationId xmlns:p14="http://schemas.microsoft.com/office/powerpoint/2010/main" val="3779429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DE99-F161-5D06-38C5-DE028C555C69}"/>
              </a:ext>
            </a:extLst>
          </p:cNvPr>
          <p:cNvSpPr>
            <a:spLocks noGrp="1"/>
          </p:cNvSpPr>
          <p:nvPr>
            <p:ph type="title"/>
          </p:nvPr>
        </p:nvSpPr>
        <p:spPr>
          <a:xfrm>
            <a:off x="838200" y="365125"/>
            <a:ext cx="10515600" cy="717441"/>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Disadvantage of Incremental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ADFF38-5673-292D-F47A-EFA4EED09271}"/>
              </a:ext>
            </a:extLst>
          </p:cNvPr>
          <p:cNvSpPr>
            <a:spLocks noGrp="1"/>
          </p:cNvSpPr>
          <p:nvPr>
            <p:ph idx="1"/>
          </p:nvPr>
        </p:nvSpPr>
        <p:spPr>
          <a:xfrm>
            <a:off x="575442" y="1253331"/>
            <a:ext cx="10515600" cy="4351338"/>
          </a:xfrm>
        </p:spPr>
        <p:txBody>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Need for good planning</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Total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Cost is high.</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Well defined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module interfaces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are needed.</a:t>
            </a:r>
          </a:p>
          <a:p>
            <a:endParaRPr lang="en-IN" dirty="0"/>
          </a:p>
        </p:txBody>
      </p:sp>
      <p:sp>
        <p:nvSpPr>
          <p:cNvPr id="4" name="Date Placeholder 3">
            <a:extLst>
              <a:ext uri="{FF2B5EF4-FFF2-40B4-BE49-F238E27FC236}">
                <a16:creationId xmlns:a16="http://schemas.microsoft.com/office/drawing/2014/main" id="{C80884DA-14B2-9FF3-1945-620354AE12A1}"/>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4506B932-7228-13D7-7522-651563F328B4}"/>
              </a:ext>
            </a:extLst>
          </p:cNvPr>
          <p:cNvSpPr>
            <a:spLocks noGrp="1"/>
          </p:cNvSpPr>
          <p:nvPr>
            <p:ph type="sldNum" sz="quarter" idx="12"/>
          </p:nvPr>
        </p:nvSpPr>
        <p:spPr/>
        <p:txBody>
          <a:bodyPr/>
          <a:lstStyle/>
          <a:p>
            <a:pPr>
              <a:defRPr/>
            </a:pPr>
            <a:fld id="{147856E9-F47B-4B79-B9A6-62404873B010}" type="slidenum">
              <a:rPr lang="en-US" altLang="en-US" smtClean="0"/>
              <a:pPr>
                <a:defRPr/>
              </a:pPr>
              <a:t>58</a:t>
            </a:fld>
            <a:endParaRPr lang="en-US" altLang="en-US"/>
          </a:p>
        </p:txBody>
      </p:sp>
    </p:spTree>
    <p:extLst>
      <p:ext uri="{BB962C8B-B14F-4D97-AF65-F5344CB8AC3E}">
        <p14:creationId xmlns:p14="http://schemas.microsoft.com/office/powerpoint/2010/main" val="3832708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19A2-A6BC-C00C-BC91-F18A39D9A8BB}"/>
              </a:ext>
            </a:extLst>
          </p:cNvPr>
          <p:cNvSpPr>
            <a:spLocks noGrp="1"/>
          </p:cNvSpPr>
          <p:nvPr>
            <p:ph type="title"/>
          </p:nvPr>
        </p:nvSpPr>
        <p:spPr>
          <a:xfrm>
            <a:off x="838200" y="365126"/>
            <a:ext cx="10515600" cy="706930"/>
          </a:xfrm>
        </p:spPr>
        <p:txBody>
          <a:bodyPr>
            <a:normAutofit fontScale="90000"/>
          </a:bodyPr>
          <a:lstStyle/>
          <a:p>
            <a:pPr algn="ctr"/>
            <a: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Iterative Model</a:t>
            </a:r>
            <a:b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F5FCD2-49C3-1C14-144F-2260CB73259C}"/>
              </a:ext>
            </a:extLst>
          </p:cNvPr>
          <p:cNvSpPr>
            <a:spLocks noGrp="1"/>
          </p:cNvSpPr>
          <p:nvPr>
            <p:ph idx="1"/>
          </p:nvPr>
        </p:nvSpPr>
        <p:spPr>
          <a:xfrm>
            <a:off x="407276" y="1253331"/>
            <a:ext cx="11353800" cy="4351338"/>
          </a:xfrm>
        </p:spPr>
        <p:txBody>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Model, you can start with some of the software specifications and develop the first version of the software.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After the first version if there is a need to change the software, then a new version of the software is created with a new iteration.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Every release of the Iterative Model finishes in an exact and fixed period that is called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iteration.</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Iterative Model allows the accessing earlier phases, in which the variations made respectively. The final output of the project renewed at the end of the Software Development Life Cycle (SDLC) process.</a:t>
            </a:r>
          </a:p>
          <a:p>
            <a:endParaRPr lang="en-IN" dirty="0"/>
          </a:p>
        </p:txBody>
      </p:sp>
      <p:sp>
        <p:nvSpPr>
          <p:cNvPr id="4" name="Date Placeholder 3">
            <a:extLst>
              <a:ext uri="{FF2B5EF4-FFF2-40B4-BE49-F238E27FC236}">
                <a16:creationId xmlns:a16="http://schemas.microsoft.com/office/drawing/2014/main" id="{B68566FA-7A08-FAE3-A13E-A7D4339B64CF}"/>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22D895ED-53A4-E610-DD06-54EB26B75453}"/>
              </a:ext>
            </a:extLst>
          </p:cNvPr>
          <p:cNvSpPr>
            <a:spLocks noGrp="1"/>
          </p:cNvSpPr>
          <p:nvPr>
            <p:ph type="sldNum" sz="quarter" idx="12"/>
          </p:nvPr>
        </p:nvSpPr>
        <p:spPr/>
        <p:txBody>
          <a:bodyPr/>
          <a:lstStyle/>
          <a:p>
            <a:pPr>
              <a:defRPr/>
            </a:pPr>
            <a:fld id="{147856E9-F47B-4B79-B9A6-62404873B010}" type="slidenum">
              <a:rPr lang="en-US" altLang="en-US" smtClean="0"/>
              <a:pPr>
                <a:defRPr/>
              </a:pPr>
              <a:t>59</a:t>
            </a:fld>
            <a:endParaRPr lang="en-US" altLang="en-US"/>
          </a:p>
        </p:txBody>
      </p:sp>
    </p:spTree>
    <p:extLst>
      <p:ext uri="{BB962C8B-B14F-4D97-AF65-F5344CB8AC3E}">
        <p14:creationId xmlns:p14="http://schemas.microsoft.com/office/powerpoint/2010/main" val="3956100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txBox="1">
            <a:spLocks noGrp="1"/>
          </p:cNvSpPr>
          <p:nvPr>
            <p:ph type="title"/>
          </p:nvPr>
        </p:nvSpPr>
        <p:spPr>
          <a:xfrm>
            <a:off x="1131887" y="1063625"/>
            <a:ext cx="9928225" cy="419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2"/>
              </a:buClr>
              <a:buSzPts val="3600"/>
              <a:buFont typeface="Century Gothic"/>
              <a:buNone/>
            </a:pPr>
            <a:r>
              <a:rPr lang="en-US" sz="4000" b="1" i="0" u="none" dirty="0">
                <a:solidFill>
                  <a:srgbClr val="C00000"/>
                </a:solidFill>
                <a:latin typeface="Century Gothic"/>
                <a:ea typeface="Century Gothic"/>
                <a:cs typeface="Century Gothic"/>
                <a:sym typeface="Century Gothic"/>
              </a:rPr>
              <a:t>Text books and Reference books</a:t>
            </a:r>
            <a:endParaRPr sz="4000" b="1" dirty="0">
              <a:solidFill>
                <a:srgbClr val="C00000"/>
              </a:solidFill>
            </a:endParaRPr>
          </a:p>
        </p:txBody>
      </p:sp>
      <p:sp>
        <p:nvSpPr>
          <p:cNvPr id="667" name="Google Shape;667;p17"/>
          <p:cNvSpPr txBox="1"/>
          <p:nvPr/>
        </p:nvSpPr>
        <p:spPr>
          <a:xfrm>
            <a:off x="10352087" y="295275"/>
            <a:ext cx="838200" cy="7683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2800"/>
              <a:buFont typeface="Calibri"/>
              <a:buNone/>
            </a:pPr>
            <a:fld id="{00000000-1234-1234-1234-123412341234}" type="slidenum">
              <a:rPr lang="en-US" sz="2800" b="0" i="0" u="none" strike="noStrike" cap="none">
                <a:solidFill>
                  <a:schemeClr val="lt1"/>
                </a:solidFill>
                <a:latin typeface="Calibri"/>
                <a:ea typeface="Calibri"/>
                <a:cs typeface="Calibri"/>
                <a:sym typeface="Calibri"/>
              </a:rPr>
              <a:t>6</a:t>
            </a:fld>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2B7BDDF6-07EA-89C8-5965-A4549D734F4D}"/>
              </a:ext>
            </a:extLst>
          </p:cNvPr>
          <p:cNvSpPr txBox="1"/>
          <p:nvPr/>
        </p:nvSpPr>
        <p:spPr>
          <a:xfrm>
            <a:off x="674684" y="2440216"/>
            <a:ext cx="11225050"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Roger S. Pressman: Software Engineering-A Practitioners approach, 7th Edition, Tata McGraw Hill.</a:t>
            </a:r>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863F7FE-8A50-F2EE-C7DA-5511CA5E6AA5}"/>
              </a:ext>
            </a:extLst>
          </p:cNvPr>
          <p:cNvSpPr txBox="1"/>
          <p:nvPr/>
        </p:nvSpPr>
        <p:spPr>
          <a:xfrm>
            <a:off x="674684" y="3595070"/>
            <a:ext cx="1088871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Rob Hughes, Mike </a:t>
            </a:r>
            <a:r>
              <a:rPr lang="en-US" sz="2800" dirty="0" err="1">
                <a:latin typeface="Times New Roman" panose="02020603050405020304" pitchFamily="18" charset="0"/>
                <a:cs typeface="Times New Roman" panose="02020603050405020304" pitchFamily="18" charset="0"/>
              </a:rPr>
              <a:t>Cotterell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Rajib</a:t>
            </a:r>
            <a:r>
              <a:rPr lang="en-US" sz="2800" dirty="0">
                <a:latin typeface="Times New Roman" panose="02020603050405020304" pitchFamily="18" charset="0"/>
                <a:cs typeface="Times New Roman" panose="02020603050405020304" pitchFamily="18" charset="0"/>
              </a:rPr>
              <a:t> Mall: Software Project Management, 6th Edition, McGraw Hill Education, 2018</a:t>
            </a:r>
            <a:r>
              <a:rPr lang="en-US" dirty="0"/>
              <a:t>.</a:t>
            </a:r>
            <a:endParaRPr lang="en-IN" dirty="0"/>
          </a:p>
        </p:txBody>
      </p:sp>
      <p:sp>
        <p:nvSpPr>
          <p:cNvPr id="7" name="TextBox 6">
            <a:extLst>
              <a:ext uri="{FF2B5EF4-FFF2-40B4-BE49-F238E27FC236}">
                <a16:creationId xmlns:a16="http://schemas.microsoft.com/office/drawing/2014/main" id="{26A4701A-3A18-6125-19E4-DD0E558C80ED}"/>
              </a:ext>
            </a:extLst>
          </p:cNvPr>
          <p:cNvSpPr txBox="1"/>
          <p:nvPr/>
        </p:nvSpPr>
        <p:spPr>
          <a:xfrm>
            <a:off x="674684" y="4660048"/>
            <a:ext cx="10310647" cy="1815882"/>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Reference: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1. Pankaj </a:t>
            </a:r>
            <a:r>
              <a:rPr lang="en-US" sz="2800" dirty="0" err="1">
                <a:latin typeface="Times New Roman" panose="02020603050405020304" pitchFamily="18" charset="0"/>
                <a:cs typeface="Times New Roman" panose="02020603050405020304" pitchFamily="18" charset="0"/>
              </a:rPr>
              <a:t>Jalote</a:t>
            </a:r>
            <a:r>
              <a:rPr lang="en-US" sz="2800" dirty="0">
                <a:latin typeface="Times New Roman" panose="02020603050405020304" pitchFamily="18" charset="0"/>
                <a:cs typeface="Times New Roman" panose="02020603050405020304" pitchFamily="18" charset="0"/>
              </a:rPr>
              <a:t>: An Integrated Approach to Software Engineering, Wiley India.</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FA18B-5FE7-6969-22A6-E053647A999F}"/>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BDB7D767-43A7-D20C-F0CC-326CB75F13BB}"/>
              </a:ext>
            </a:extLst>
          </p:cNvPr>
          <p:cNvSpPr>
            <a:spLocks noGrp="1"/>
          </p:cNvSpPr>
          <p:nvPr>
            <p:ph type="sldNum" sz="quarter" idx="12"/>
          </p:nvPr>
        </p:nvSpPr>
        <p:spPr/>
        <p:txBody>
          <a:bodyPr/>
          <a:lstStyle/>
          <a:p>
            <a:pPr>
              <a:defRPr/>
            </a:pPr>
            <a:fld id="{7B404554-E1DE-4E15-865B-5D60C00DD439}" type="slidenum">
              <a:rPr lang="en-US" altLang="en-US" smtClean="0"/>
              <a:pPr>
                <a:defRPr/>
              </a:pPr>
              <a:t>60</a:t>
            </a:fld>
            <a:endParaRPr lang="en-US" altLang="en-US"/>
          </a:p>
        </p:txBody>
      </p:sp>
      <p:pic>
        <p:nvPicPr>
          <p:cNvPr id="3074" name="Picture 2" descr="Iterative Model">
            <a:extLst>
              <a:ext uri="{FF2B5EF4-FFF2-40B4-BE49-F238E27FC236}">
                <a16:creationId xmlns:a16="http://schemas.microsoft.com/office/drawing/2014/main" id="{60BE1CF8-0B9A-FECE-6AC3-2C6733087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93" y="136525"/>
            <a:ext cx="10573405"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540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73AA-23AF-5321-812B-17F8758BF17D}"/>
              </a:ext>
            </a:extLst>
          </p:cNvPr>
          <p:cNvSpPr>
            <a:spLocks noGrp="1"/>
          </p:cNvSpPr>
          <p:nvPr>
            <p:ph type="title"/>
          </p:nvPr>
        </p:nvSpPr>
        <p:spPr>
          <a:xfrm>
            <a:off x="838200" y="365126"/>
            <a:ext cx="10515600" cy="875096"/>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The various phases of Iterative model </a:t>
            </a:r>
            <a:br>
              <a:rPr lang="en-US" b="0" i="0" dirty="0">
                <a:solidFill>
                  <a:srgbClr val="610B4B"/>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A59244D4-DC6A-D6AC-D281-4D55F0D8F081}"/>
              </a:ext>
            </a:extLst>
          </p:cNvPr>
          <p:cNvSpPr>
            <a:spLocks noGrp="1"/>
          </p:cNvSpPr>
          <p:nvPr>
            <p:ph idx="1"/>
          </p:nvPr>
        </p:nvSpPr>
        <p:spPr>
          <a:xfrm>
            <a:off x="323192" y="1163472"/>
            <a:ext cx="11437883" cy="5192877"/>
          </a:xfrm>
        </p:spPr>
        <p:txBody>
          <a:bodyPr>
            <a:normAutofit/>
          </a:bodyPr>
          <a:lstStyle/>
          <a:p>
            <a:pPr marL="457200" indent="-457200" algn="jus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 gathering &amp; analysis:</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phase, requirements are gathered from customers and check by an analyst whether requirements will fulfil or not. Analyst checks that need will achieve within budget or not. After all of this, the software team skips to the next phase.</a:t>
            </a:r>
          </a:p>
          <a:p>
            <a:pPr marL="457200" indent="-45720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457200" indent="-457200" algn="jus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Design:</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In the design phase, team design the software by the different diagrams like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Data Flow diagram, activity diagram, class diagram, state transition diagram,</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etc.</a:t>
            </a:r>
          </a:p>
          <a:p>
            <a:pPr marL="457200" indent="-45720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457200" indent="-457200" algn="jus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Implementation:</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I</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n the implementation, requirements are written in the coding language and transformed into computer </a:t>
            </a:r>
            <a:r>
              <a:rPr lang="en-US" sz="22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programmes</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which are called Software.</a:t>
            </a:r>
          </a:p>
          <a:p>
            <a:pPr marL="457200" indent="-45720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marL="457200" indent="-457200" algn="jus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Testing:</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After completing the coding phase, software testing starts using different test methods. There are many test methods, but the most common are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white box, black box, and grey box test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methods.</a:t>
            </a:r>
          </a:p>
          <a:p>
            <a:pPr marL="457200" indent="-457200" algn="just">
              <a:buAutoNum type="arabicPeriod"/>
            </a:pPr>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9B53D3CE-1006-B6C5-B175-CD08FD4405DC}"/>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CA60FF38-4F78-C206-8F9F-19648E738AB7}"/>
              </a:ext>
            </a:extLst>
          </p:cNvPr>
          <p:cNvSpPr>
            <a:spLocks noGrp="1"/>
          </p:cNvSpPr>
          <p:nvPr>
            <p:ph type="sldNum" sz="quarter" idx="12"/>
          </p:nvPr>
        </p:nvSpPr>
        <p:spPr/>
        <p:txBody>
          <a:bodyPr/>
          <a:lstStyle/>
          <a:p>
            <a:pPr>
              <a:defRPr/>
            </a:pPr>
            <a:fld id="{147856E9-F47B-4B79-B9A6-62404873B010}" type="slidenum">
              <a:rPr lang="en-US" altLang="en-US" smtClean="0"/>
              <a:pPr>
                <a:defRPr/>
              </a:pPr>
              <a:t>61</a:t>
            </a:fld>
            <a:endParaRPr lang="en-US" altLang="en-US"/>
          </a:p>
        </p:txBody>
      </p:sp>
    </p:spTree>
    <p:extLst>
      <p:ext uri="{BB962C8B-B14F-4D97-AF65-F5344CB8AC3E}">
        <p14:creationId xmlns:p14="http://schemas.microsoft.com/office/powerpoint/2010/main" val="4244405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40B9-9068-AD95-41A5-2F48B4BA7E48}"/>
              </a:ext>
            </a:extLst>
          </p:cNvPr>
          <p:cNvSpPr>
            <a:spLocks noGrp="1"/>
          </p:cNvSpPr>
          <p:nvPr>
            <p:ph type="title"/>
          </p:nvPr>
        </p:nvSpPr>
        <p:spPr>
          <a:xfrm>
            <a:off x="838200" y="365125"/>
            <a:ext cx="10515600" cy="864585"/>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When to use the Iterative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1A90E7-2C4A-0C37-4A7F-962F9521EE15}"/>
              </a:ext>
            </a:extLst>
          </p:cNvPr>
          <p:cNvSpPr>
            <a:spLocks noGrp="1"/>
          </p:cNvSpPr>
          <p:nvPr>
            <p:ph idx="1"/>
          </p:nvPr>
        </p:nvSpPr>
        <p:spPr>
          <a:xfrm>
            <a:off x="375745" y="1492031"/>
            <a:ext cx="10515600" cy="4351338"/>
          </a:xfrm>
        </p:spPr>
        <p:txBody>
          <a:bodyPr/>
          <a:lstStyle/>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requirements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defined clearly and easy to understand</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 application is large.</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there is a requirement of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changes in future.</a:t>
            </a:r>
          </a:p>
          <a:p>
            <a:endParaRPr lang="en-IN" dirty="0"/>
          </a:p>
        </p:txBody>
      </p:sp>
      <p:sp>
        <p:nvSpPr>
          <p:cNvPr id="4" name="Date Placeholder 3">
            <a:extLst>
              <a:ext uri="{FF2B5EF4-FFF2-40B4-BE49-F238E27FC236}">
                <a16:creationId xmlns:a16="http://schemas.microsoft.com/office/drawing/2014/main" id="{82AAD782-7288-59A7-FDA3-9B9C1E55364B}"/>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DD193BA4-41A7-53B3-E2A7-2BA55A5CBC00}"/>
              </a:ext>
            </a:extLst>
          </p:cNvPr>
          <p:cNvSpPr>
            <a:spLocks noGrp="1"/>
          </p:cNvSpPr>
          <p:nvPr>
            <p:ph type="sldNum" sz="quarter" idx="12"/>
          </p:nvPr>
        </p:nvSpPr>
        <p:spPr/>
        <p:txBody>
          <a:bodyPr/>
          <a:lstStyle/>
          <a:p>
            <a:pPr>
              <a:defRPr/>
            </a:pPr>
            <a:fld id="{147856E9-F47B-4B79-B9A6-62404873B010}" type="slidenum">
              <a:rPr lang="en-US" altLang="en-US" smtClean="0"/>
              <a:pPr>
                <a:defRPr/>
              </a:pPr>
              <a:t>62</a:t>
            </a:fld>
            <a:endParaRPr lang="en-US" altLang="en-US"/>
          </a:p>
        </p:txBody>
      </p:sp>
    </p:spTree>
    <p:extLst>
      <p:ext uri="{BB962C8B-B14F-4D97-AF65-F5344CB8AC3E}">
        <p14:creationId xmlns:p14="http://schemas.microsoft.com/office/powerpoint/2010/main" val="1831749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29FC-21B4-A526-F24D-FAD8E904B03B}"/>
              </a:ext>
            </a:extLst>
          </p:cNvPr>
          <p:cNvSpPr>
            <a:spLocks noGrp="1"/>
          </p:cNvSpPr>
          <p:nvPr>
            <p:ph type="title"/>
          </p:nvPr>
        </p:nvSpPr>
        <p:spPr>
          <a:xfrm>
            <a:off x="838200" y="365125"/>
            <a:ext cx="10515600" cy="854075"/>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Advantage of Iterative Model</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E5347052-E33C-6252-089D-2BE42307816A}"/>
              </a:ext>
            </a:extLst>
          </p:cNvPr>
          <p:cNvSpPr>
            <a:spLocks noGrp="1"/>
          </p:cNvSpPr>
          <p:nvPr>
            <p:ph idx="1"/>
          </p:nvPr>
        </p:nvSpPr>
        <p:spPr>
          <a:xfrm>
            <a:off x="501869" y="1253331"/>
            <a:ext cx="10515600" cy="4351338"/>
          </a:xfrm>
        </p:spPr>
        <p:txBody>
          <a:bodyPr/>
          <a:lstStyle/>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Testing and debugging during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smaller iteration is easy.</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It is easily acceptable to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ever-changing needs of the project.</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Risks are identified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and resolved during iteration.</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Limited time spent on documentation and extra time on designing.</a:t>
            </a:r>
          </a:p>
          <a:p>
            <a:endParaRPr lang="en-IN" dirty="0"/>
          </a:p>
        </p:txBody>
      </p:sp>
      <p:sp>
        <p:nvSpPr>
          <p:cNvPr id="4" name="Date Placeholder 3">
            <a:extLst>
              <a:ext uri="{FF2B5EF4-FFF2-40B4-BE49-F238E27FC236}">
                <a16:creationId xmlns:a16="http://schemas.microsoft.com/office/drawing/2014/main" id="{5920FE36-E0CF-8BB3-0E14-DEF73902CFAC}"/>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A5705CB-4790-337B-AA1A-E66EE287F599}"/>
              </a:ext>
            </a:extLst>
          </p:cNvPr>
          <p:cNvSpPr>
            <a:spLocks noGrp="1"/>
          </p:cNvSpPr>
          <p:nvPr>
            <p:ph type="sldNum" sz="quarter" idx="12"/>
          </p:nvPr>
        </p:nvSpPr>
        <p:spPr/>
        <p:txBody>
          <a:bodyPr/>
          <a:lstStyle/>
          <a:p>
            <a:pPr>
              <a:defRPr/>
            </a:pPr>
            <a:fld id="{147856E9-F47B-4B79-B9A6-62404873B010}" type="slidenum">
              <a:rPr lang="en-US" altLang="en-US" smtClean="0"/>
              <a:pPr>
                <a:defRPr/>
              </a:pPr>
              <a:t>63</a:t>
            </a:fld>
            <a:endParaRPr lang="en-US" altLang="en-US"/>
          </a:p>
        </p:txBody>
      </p:sp>
    </p:spTree>
    <p:extLst>
      <p:ext uri="{BB962C8B-B14F-4D97-AF65-F5344CB8AC3E}">
        <p14:creationId xmlns:p14="http://schemas.microsoft.com/office/powerpoint/2010/main" val="462437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B0D-AFAA-7C94-25E1-1A770533586A}"/>
              </a:ext>
            </a:extLst>
          </p:cNvPr>
          <p:cNvSpPr>
            <a:spLocks noGrp="1"/>
          </p:cNvSpPr>
          <p:nvPr>
            <p:ph type="title"/>
          </p:nvPr>
        </p:nvSpPr>
        <p:spPr>
          <a:xfrm>
            <a:off x="838200" y="365125"/>
            <a:ext cx="10515600" cy="854075"/>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Disadvantage of Iterative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AF0D59-4254-8D52-F35A-436BB89A1882}"/>
              </a:ext>
            </a:extLst>
          </p:cNvPr>
          <p:cNvSpPr>
            <a:spLocks noGrp="1"/>
          </p:cNvSpPr>
          <p:nvPr>
            <p:ph idx="1"/>
          </p:nvPr>
        </p:nvSpPr>
        <p:spPr>
          <a:xfrm>
            <a:off x="365235" y="1253331"/>
            <a:ext cx="10515600" cy="4351338"/>
          </a:xfrm>
        </p:spPr>
        <p:txBody>
          <a:bodyPr/>
          <a:lstStyle/>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It is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not suitable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for smaller projects.</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More Resources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may be required.</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Design can be changed again and again because of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imperfect requirements.</a:t>
            </a:r>
          </a:p>
          <a:p>
            <a:pPr algn="just">
              <a:buFont typeface="+mj-lt"/>
              <a:buAutoNum type="arabicPeriod"/>
            </a:pPr>
            <a:endPar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Requirement changes can cause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over budget.</a:t>
            </a:r>
          </a:p>
          <a:p>
            <a:pPr algn="just">
              <a:buFont typeface="+mj-lt"/>
              <a:buAutoNum type="arabicPeriod"/>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Project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completion date not confirmed </a:t>
            </a: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because of changing requirements.</a:t>
            </a:r>
          </a:p>
          <a:p>
            <a:endParaRPr lang="en-IN" dirty="0"/>
          </a:p>
        </p:txBody>
      </p:sp>
      <p:sp>
        <p:nvSpPr>
          <p:cNvPr id="4" name="Date Placeholder 3">
            <a:extLst>
              <a:ext uri="{FF2B5EF4-FFF2-40B4-BE49-F238E27FC236}">
                <a16:creationId xmlns:a16="http://schemas.microsoft.com/office/drawing/2014/main" id="{3CD3BBD1-F996-2416-C913-932E0AE6C6DB}"/>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DADAA3E8-7E37-DA5B-7739-876AE53BC1CA}"/>
              </a:ext>
            </a:extLst>
          </p:cNvPr>
          <p:cNvSpPr>
            <a:spLocks noGrp="1"/>
          </p:cNvSpPr>
          <p:nvPr>
            <p:ph type="sldNum" sz="quarter" idx="12"/>
          </p:nvPr>
        </p:nvSpPr>
        <p:spPr/>
        <p:txBody>
          <a:bodyPr/>
          <a:lstStyle/>
          <a:p>
            <a:pPr>
              <a:defRPr/>
            </a:pPr>
            <a:fld id="{147856E9-F47B-4B79-B9A6-62404873B010}" type="slidenum">
              <a:rPr lang="en-US" altLang="en-US" smtClean="0"/>
              <a:pPr>
                <a:defRPr/>
              </a:pPr>
              <a:t>64</a:t>
            </a:fld>
            <a:endParaRPr lang="en-US" altLang="en-US"/>
          </a:p>
        </p:txBody>
      </p:sp>
    </p:spTree>
    <p:extLst>
      <p:ext uri="{BB962C8B-B14F-4D97-AF65-F5344CB8AC3E}">
        <p14:creationId xmlns:p14="http://schemas.microsoft.com/office/powerpoint/2010/main" val="661136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36C855-4A86-566F-8F1A-436646E99390}"/>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5919F0BE-EC86-2885-0357-E13604BFB179}"/>
              </a:ext>
            </a:extLst>
          </p:cNvPr>
          <p:cNvSpPr>
            <a:spLocks noGrp="1"/>
          </p:cNvSpPr>
          <p:nvPr>
            <p:ph type="sldNum" sz="quarter" idx="12"/>
          </p:nvPr>
        </p:nvSpPr>
        <p:spPr/>
        <p:txBody>
          <a:bodyPr/>
          <a:lstStyle/>
          <a:p>
            <a:pPr>
              <a:defRPr/>
            </a:pPr>
            <a:fld id="{7B404554-E1DE-4E15-865B-5D60C00DD439}" type="slidenum">
              <a:rPr lang="en-US" altLang="en-US" smtClean="0"/>
              <a:pPr>
                <a:defRPr/>
              </a:pPr>
              <a:t>65</a:t>
            </a:fld>
            <a:endParaRPr lang="en-US" altLang="en-US"/>
          </a:p>
        </p:txBody>
      </p:sp>
      <p:pic>
        <p:nvPicPr>
          <p:cNvPr id="1026" name="Picture 2" descr="Agile's 3 categories: Iterative, Incremental, and Evolutionary - Agile  Notion">
            <a:extLst>
              <a:ext uri="{FF2B5EF4-FFF2-40B4-BE49-F238E27FC236}">
                <a16:creationId xmlns:a16="http://schemas.microsoft.com/office/drawing/2014/main" id="{6EDB7DD0-A1EA-DBFB-CA26-3FCE0394C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48" y="252249"/>
            <a:ext cx="8891752" cy="610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985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F585-3DCD-BECB-DCCA-613FF82BA476}"/>
              </a:ext>
            </a:extLst>
          </p:cNvPr>
          <p:cNvSpPr>
            <a:spLocks noGrp="1"/>
          </p:cNvSpPr>
          <p:nvPr>
            <p:ph type="title"/>
          </p:nvPr>
        </p:nvSpPr>
        <p:spPr>
          <a:xfrm>
            <a:off x="838200" y="365125"/>
            <a:ext cx="10515600" cy="801523"/>
          </a:xfrm>
        </p:spPr>
        <p:txBody>
          <a:bodyPr>
            <a:normAutofit fontScale="90000"/>
          </a:bodyPr>
          <a:lstStyle/>
          <a:p>
            <a:pPr algn="ctr"/>
            <a:r>
              <a:rPr lang="en-IN"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Spiral Model</a:t>
            </a:r>
            <a:br>
              <a:rPr lang="en-IN"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9CBA361A-B346-1F09-EB63-A2BD75BDC6A1}"/>
              </a:ext>
            </a:extLst>
          </p:cNvPr>
          <p:cNvSpPr>
            <a:spLocks noGrp="1"/>
          </p:cNvSpPr>
          <p:nvPr>
            <p:ph idx="1"/>
          </p:nvPr>
        </p:nvSpPr>
        <p:spPr>
          <a:xfrm>
            <a:off x="449316" y="1166648"/>
            <a:ext cx="11385331" cy="4351338"/>
          </a:xfrm>
        </p:spPr>
        <p:txBody>
          <a:bodyPr>
            <a:normAutofit/>
          </a:bodyPr>
          <a:lstStyle/>
          <a:p>
            <a:pPr algn="just"/>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spiral model is a combination of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increment and iterative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models and in this, we focused on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risk handling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along with developing the project with the incremental and iterative approach, producing the output quickly as well as it is good for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big projects. </a:t>
            </a:r>
          </a:p>
          <a:p>
            <a:pPr algn="just"/>
            <a:endParaRPr lang="en-US" sz="2400" dirty="0">
              <a:solidFill>
                <a:srgbClr val="273239"/>
              </a:solidFill>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The software is created through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multiple iterations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using a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spiral approach. </a:t>
            </a:r>
          </a:p>
          <a:p>
            <a:pPr algn="just"/>
            <a:endParaRPr lang="en-US" sz="2400" dirty="0">
              <a:solidFill>
                <a:srgbClr val="273239"/>
              </a:solidFill>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Later on, after successive development the final product will develop, and the customer interaction is there so the chances of error get reduced.</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1E6C7FB-4CDE-6879-B704-3E79DACB0426}"/>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471EB929-6AF1-A8E4-A603-50D270C2F974}"/>
              </a:ext>
            </a:extLst>
          </p:cNvPr>
          <p:cNvSpPr>
            <a:spLocks noGrp="1"/>
          </p:cNvSpPr>
          <p:nvPr>
            <p:ph type="sldNum" sz="quarter" idx="12"/>
          </p:nvPr>
        </p:nvSpPr>
        <p:spPr/>
        <p:txBody>
          <a:bodyPr/>
          <a:lstStyle/>
          <a:p>
            <a:pPr>
              <a:defRPr/>
            </a:pPr>
            <a:fld id="{147856E9-F47B-4B79-B9A6-62404873B010}" type="slidenum">
              <a:rPr lang="en-US" altLang="en-US" smtClean="0"/>
              <a:pPr>
                <a:defRPr/>
              </a:pPr>
              <a:t>66</a:t>
            </a:fld>
            <a:endParaRPr lang="en-US" altLang="en-US"/>
          </a:p>
        </p:txBody>
      </p:sp>
    </p:spTree>
    <p:extLst>
      <p:ext uri="{BB962C8B-B14F-4D97-AF65-F5344CB8AC3E}">
        <p14:creationId xmlns:p14="http://schemas.microsoft.com/office/powerpoint/2010/main" val="1378492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6E8A3-BBBD-ED78-45D6-1EA7A9A95B28}"/>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D234FE50-31A0-405C-D303-6EB099B844DD}"/>
              </a:ext>
            </a:extLst>
          </p:cNvPr>
          <p:cNvSpPr>
            <a:spLocks noGrp="1"/>
          </p:cNvSpPr>
          <p:nvPr>
            <p:ph type="sldNum" sz="quarter" idx="12"/>
          </p:nvPr>
        </p:nvSpPr>
        <p:spPr/>
        <p:txBody>
          <a:bodyPr/>
          <a:lstStyle/>
          <a:p>
            <a:pPr>
              <a:defRPr/>
            </a:pPr>
            <a:fld id="{7B404554-E1DE-4E15-865B-5D60C00DD439}" type="slidenum">
              <a:rPr lang="en-US" altLang="en-US" smtClean="0"/>
              <a:pPr>
                <a:defRPr/>
              </a:pPr>
              <a:t>67</a:t>
            </a:fld>
            <a:endParaRPr lang="en-US" altLang="en-US"/>
          </a:p>
        </p:txBody>
      </p:sp>
      <p:pic>
        <p:nvPicPr>
          <p:cNvPr id="4098" name="Picture 2" descr="spiral model">
            <a:extLst>
              <a:ext uri="{FF2B5EF4-FFF2-40B4-BE49-F238E27FC236}">
                <a16:creationId xmlns:a16="http://schemas.microsoft.com/office/drawing/2014/main" id="{0CF3A2AC-CB71-208E-B64E-9C4BEC176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269"/>
            <a:ext cx="5562600" cy="64482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7882D4-3A3D-B24A-5B23-DEB939864B93}"/>
              </a:ext>
            </a:extLst>
          </p:cNvPr>
          <p:cNvSpPr txBox="1"/>
          <p:nvPr/>
        </p:nvSpPr>
        <p:spPr>
          <a:xfrm>
            <a:off x="5562600" y="273269"/>
            <a:ext cx="6492766" cy="5940088"/>
          </a:xfrm>
          <a:prstGeom prst="rect">
            <a:avLst/>
          </a:prstGeom>
          <a:noFill/>
        </p:spPr>
        <p:txBody>
          <a:bodyPr wrap="square">
            <a:spAutoFit/>
          </a:bodyPr>
          <a:lstStyle/>
          <a:p>
            <a:pPr algn="just" fontAlgn="base">
              <a:buFont typeface="+mj-lt"/>
              <a:buAutoNum type="arabicPeriod"/>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Objectives determination and identify alternative solutions:</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Requirements are gathered from the customers and the objectives are identified, elaborated, and analyzed at the start of every phase. Then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alternative solutions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possible for the phase are proposed in this quadrant.</a:t>
            </a:r>
          </a:p>
          <a:p>
            <a:pPr algn="just" fontAlgn="base">
              <a:buFont typeface="+mj-lt"/>
              <a:buAutoNum type="arabicPeriod"/>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2"/>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Identify and resolve Risks:</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During the second quadrant, all the possible solutions are evaluated to select the best possible solution. Then the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risks associated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with that solution are identified and the risks are resolved using the best possible strategy. At the end of this quadrant, the Prototype is built for the best possible solution.</a:t>
            </a:r>
          </a:p>
          <a:p>
            <a:pPr algn="just" fontAlgn="base">
              <a:buFont typeface="+mj-lt"/>
              <a:buAutoNum type="arabicPeriod" startAt="2"/>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3"/>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Develop the next version of the Product:</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Identified features are developed and verified through </a:t>
            </a:r>
            <a:r>
              <a:rPr lang="en-US" sz="2000" b="1" i="0" dirty="0">
                <a:solidFill>
                  <a:srgbClr val="00B0F0"/>
                </a:solidFill>
                <a:effectLst/>
                <a:highlight>
                  <a:srgbClr val="FFFFFF"/>
                </a:highlight>
                <a:latin typeface="Times New Roman" panose="02020603050405020304" pitchFamily="18" charset="0"/>
                <a:cs typeface="Times New Roman" panose="02020603050405020304" pitchFamily="18" charset="0"/>
              </a:rPr>
              <a:t>testing. </a:t>
            </a:r>
          </a:p>
          <a:p>
            <a:pPr algn="just" fontAlgn="base">
              <a:buFont typeface="+mj-lt"/>
              <a:buAutoNum type="arabicPeriod" startAt="3"/>
            </a:pPr>
            <a:endPar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3"/>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Review and plan for the next Phase:</a:t>
            </a:r>
            <a:r>
              <a:rPr lang="en-US" sz="20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000" b="0" i="0" dirty="0">
                <a:solidFill>
                  <a:srgbClr val="273239"/>
                </a:solidFill>
                <a:effectLst/>
                <a:highlight>
                  <a:srgbClr val="FFFFFF"/>
                </a:highlight>
                <a:latin typeface="Times New Roman" panose="02020603050405020304" pitchFamily="18" charset="0"/>
                <a:cs typeface="Times New Roman" panose="02020603050405020304" pitchFamily="18" charset="0"/>
              </a:rPr>
              <a:t>The Customers evaluate the so-far developed version of the software. In the end, planning for the next phase is started.</a:t>
            </a:r>
          </a:p>
        </p:txBody>
      </p:sp>
    </p:spTree>
    <p:extLst>
      <p:ext uri="{BB962C8B-B14F-4D97-AF65-F5344CB8AC3E}">
        <p14:creationId xmlns:p14="http://schemas.microsoft.com/office/powerpoint/2010/main" val="27640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89B1-95E4-270A-B453-4F138555FD3F}"/>
              </a:ext>
            </a:extLst>
          </p:cNvPr>
          <p:cNvSpPr>
            <a:spLocks noGrp="1"/>
          </p:cNvSpPr>
          <p:nvPr>
            <p:ph type="title"/>
          </p:nvPr>
        </p:nvSpPr>
        <p:spPr>
          <a:xfrm>
            <a:off x="838200" y="365126"/>
            <a:ext cx="10515600" cy="769992"/>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When to use Spiral Model?</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AA2C0B-AD42-64F6-65CE-B26209B4B5AD}"/>
              </a:ext>
            </a:extLst>
          </p:cNvPr>
          <p:cNvSpPr>
            <a:spLocks noGrp="1"/>
          </p:cNvSpPr>
          <p:nvPr>
            <p:ph idx="1"/>
          </p:nvPr>
        </p:nvSpPr>
        <p:spPr>
          <a:xfrm>
            <a:off x="480849" y="1135118"/>
            <a:ext cx="10515600" cy="4351338"/>
          </a:xfrm>
        </p:spPr>
        <p:txBody>
          <a:bodyPr/>
          <a:lstStyle/>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project is large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requirements are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unclear and complex</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changes may require at any time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Large and high budget projects</a:t>
            </a:r>
          </a:p>
          <a:p>
            <a:endParaRPr lang="en-IN" dirty="0"/>
          </a:p>
        </p:txBody>
      </p:sp>
      <p:sp>
        <p:nvSpPr>
          <p:cNvPr id="4" name="Date Placeholder 3">
            <a:extLst>
              <a:ext uri="{FF2B5EF4-FFF2-40B4-BE49-F238E27FC236}">
                <a16:creationId xmlns:a16="http://schemas.microsoft.com/office/drawing/2014/main" id="{2639CDF1-C13F-2E79-7899-52BB57773055}"/>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F3344D7E-9B5F-97CA-2835-109581BC8121}"/>
              </a:ext>
            </a:extLst>
          </p:cNvPr>
          <p:cNvSpPr>
            <a:spLocks noGrp="1"/>
          </p:cNvSpPr>
          <p:nvPr>
            <p:ph type="sldNum" sz="quarter" idx="12"/>
          </p:nvPr>
        </p:nvSpPr>
        <p:spPr/>
        <p:txBody>
          <a:bodyPr/>
          <a:lstStyle/>
          <a:p>
            <a:pPr>
              <a:defRPr/>
            </a:pPr>
            <a:fld id="{147856E9-F47B-4B79-B9A6-62404873B010}" type="slidenum">
              <a:rPr lang="en-US" altLang="en-US" smtClean="0"/>
              <a:pPr>
                <a:defRPr/>
              </a:pPr>
              <a:t>68</a:t>
            </a:fld>
            <a:endParaRPr lang="en-US" altLang="en-US"/>
          </a:p>
        </p:txBody>
      </p:sp>
    </p:spTree>
    <p:extLst>
      <p:ext uri="{BB962C8B-B14F-4D97-AF65-F5344CB8AC3E}">
        <p14:creationId xmlns:p14="http://schemas.microsoft.com/office/powerpoint/2010/main" val="154499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0FB0-A682-7A62-E1DC-8FFFCD2D960B}"/>
              </a:ext>
            </a:extLst>
          </p:cNvPr>
          <p:cNvSpPr>
            <a:spLocks noGrp="1"/>
          </p:cNvSpPr>
          <p:nvPr>
            <p:ph type="title"/>
          </p:nvPr>
        </p:nvSpPr>
        <p:spPr>
          <a:xfrm>
            <a:off x="754117" y="681037"/>
            <a:ext cx="10515600" cy="643868"/>
          </a:xfrm>
        </p:spPr>
        <p:txBody>
          <a:bodyPr>
            <a:normAutofit fontScale="90000"/>
          </a:bodyPr>
          <a:lstStyle/>
          <a:p>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Advantages</a:t>
            </a:r>
            <a:br>
              <a:rPr lang="en-US" b="0" i="0" dirty="0">
                <a:solidFill>
                  <a:srgbClr val="610B4B"/>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67E43F53-BB7C-E37C-69EA-0572F4529673}"/>
              </a:ext>
            </a:extLst>
          </p:cNvPr>
          <p:cNvSpPr>
            <a:spLocks noGrp="1"/>
          </p:cNvSpPr>
          <p:nvPr>
            <p:ph idx="1"/>
          </p:nvPr>
        </p:nvSpPr>
        <p:spPr>
          <a:xfrm>
            <a:off x="627993" y="1324905"/>
            <a:ext cx="10515600" cy="4351338"/>
          </a:xfrm>
        </p:spPr>
        <p:txBody>
          <a:bodyPr>
            <a:normAutofit fontScale="92500" lnSpcReduction="20000"/>
          </a:bodyPr>
          <a:lstStyle/>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High amount of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risk analysis</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Useful for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large and mission-critical projects.</a:t>
            </a:r>
          </a:p>
          <a:p>
            <a:pPr marL="0" indent="0" algn="just">
              <a:buNone/>
            </a:pPr>
            <a:endParaRPr lang="en-US" sz="2400" b="0" i="0" dirty="0">
              <a:solidFill>
                <a:srgbClr val="610B4B"/>
              </a:solidFill>
              <a:effectLst/>
              <a:highlight>
                <a:srgbClr val="FFFFFF"/>
              </a:highlight>
              <a:latin typeface="Times New Roman" panose="02020603050405020304" pitchFamily="18" charset="0"/>
              <a:cs typeface="Times New Roman" panose="02020603050405020304" pitchFamily="18" charset="0"/>
            </a:endParaRPr>
          </a:p>
          <a:p>
            <a:pPr marL="0" indent="0" algn="just">
              <a:buNone/>
            </a:pPr>
            <a:r>
              <a:rPr lang="en-US" sz="3500" b="1" i="0" dirty="0">
                <a:solidFill>
                  <a:srgbClr val="C00000"/>
                </a:solidFill>
                <a:effectLst/>
                <a:highlight>
                  <a:srgbClr val="FFFFFF"/>
                </a:highlight>
                <a:latin typeface="Times New Roman" panose="02020603050405020304" pitchFamily="18" charset="0"/>
                <a:cs typeface="Times New Roman" panose="02020603050405020304" pitchFamily="18" charset="0"/>
              </a:rPr>
              <a:t>Disadvantages</a:t>
            </a:r>
          </a:p>
          <a:p>
            <a:pPr marL="0" indent="0" algn="just">
              <a:buNone/>
            </a:pPr>
            <a:endParaRPr lang="en-US" b="1"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Can be a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costly model to use.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Risk analysis needed highly particular expertise</a:t>
            </a:r>
          </a:p>
          <a:p>
            <a:pPr algn="just">
              <a:buFont typeface="Arial" panose="020B0604020202020204" pitchFamily="34" charset="0"/>
              <a:buChar char="•"/>
            </a:pPr>
            <a:endPar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000000"/>
                </a:solidFill>
                <a:effectLst/>
                <a:highlight>
                  <a:srgbClr val="FFFFFF"/>
                </a:highlight>
                <a:latin typeface="Times New Roman" panose="02020603050405020304" pitchFamily="18" charset="0"/>
                <a:cs typeface="Times New Roman" panose="02020603050405020304" pitchFamily="18" charset="0"/>
              </a:rPr>
              <a:t>Doesn't work well for smaller projects.</a:t>
            </a:r>
          </a:p>
          <a:p>
            <a:endParaRPr lang="en-IN" dirty="0"/>
          </a:p>
        </p:txBody>
      </p:sp>
      <p:sp>
        <p:nvSpPr>
          <p:cNvPr id="4" name="Date Placeholder 3">
            <a:extLst>
              <a:ext uri="{FF2B5EF4-FFF2-40B4-BE49-F238E27FC236}">
                <a16:creationId xmlns:a16="http://schemas.microsoft.com/office/drawing/2014/main" id="{07B73F84-73EE-E19F-413B-3A8D4694C3CA}"/>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5E077B6-5532-1F1F-456F-C142A7259714}"/>
              </a:ext>
            </a:extLst>
          </p:cNvPr>
          <p:cNvSpPr>
            <a:spLocks noGrp="1"/>
          </p:cNvSpPr>
          <p:nvPr>
            <p:ph type="sldNum" sz="quarter" idx="12"/>
          </p:nvPr>
        </p:nvSpPr>
        <p:spPr/>
        <p:txBody>
          <a:bodyPr/>
          <a:lstStyle/>
          <a:p>
            <a:pPr>
              <a:defRPr/>
            </a:pPr>
            <a:fld id="{147856E9-F47B-4B79-B9A6-62404873B010}" type="slidenum">
              <a:rPr lang="en-US" altLang="en-US" smtClean="0"/>
              <a:pPr>
                <a:defRPr/>
              </a:pPr>
              <a:t>69</a:t>
            </a:fld>
            <a:endParaRPr lang="en-US" altLang="en-US"/>
          </a:p>
        </p:txBody>
      </p:sp>
    </p:spTree>
    <p:extLst>
      <p:ext uri="{BB962C8B-B14F-4D97-AF65-F5344CB8AC3E}">
        <p14:creationId xmlns:p14="http://schemas.microsoft.com/office/powerpoint/2010/main" val="374059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62300DD-1837-4CD7-992F-889CCA166877}"/>
              </a:ext>
            </a:extLst>
          </p:cNvPr>
          <p:cNvSpPr>
            <a:spLocks noGrp="1"/>
          </p:cNvSpPr>
          <p:nvPr>
            <p:ph type="title"/>
          </p:nvPr>
        </p:nvSpPr>
        <p:spPr>
          <a:xfrm>
            <a:off x="1828800" y="996950"/>
            <a:ext cx="8331200" cy="565150"/>
          </a:xfrm>
        </p:spPr>
        <p:txBody>
          <a:bodyPr>
            <a:normAutofit fontScale="90000"/>
          </a:bodyPr>
          <a:lstStyle/>
          <a:p>
            <a:pPr algn="ctr" eaLnBrk="1" hangingPunct="1"/>
            <a:r>
              <a:rPr lang="en-US" altLang="en-US" b="1" dirty="0">
                <a:solidFill>
                  <a:srgbClr val="C00000"/>
                </a:solidFill>
                <a:latin typeface="Arial" panose="020B0604020202020204" pitchFamily="34" charset="0"/>
                <a:cs typeface="Arial" panose="020B0604020202020204" pitchFamily="34" charset="0"/>
              </a:rPr>
              <a:t>SE&amp;PM - Module 1</a:t>
            </a:r>
          </a:p>
        </p:txBody>
      </p:sp>
      <p:sp>
        <p:nvSpPr>
          <p:cNvPr id="2" name="Content Placeholder 1">
            <a:extLst>
              <a:ext uri="{FF2B5EF4-FFF2-40B4-BE49-F238E27FC236}">
                <a16:creationId xmlns:a16="http://schemas.microsoft.com/office/drawing/2014/main" id="{85D89F97-123D-6040-F1A2-0C8F62898BF0}"/>
              </a:ext>
            </a:extLst>
          </p:cNvPr>
          <p:cNvSpPr>
            <a:spLocks noGrp="1"/>
          </p:cNvSpPr>
          <p:nvPr>
            <p:ph idx="1"/>
          </p:nvPr>
        </p:nvSpPr>
        <p:spPr>
          <a:xfrm>
            <a:off x="492371" y="2444750"/>
            <a:ext cx="11207257" cy="3416300"/>
          </a:xfrm>
        </p:spPr>
        <p:txBody>
          <a:bodyPr>
            <a:normAutofit lnSpcReduction="10000"/>
          </a:bodyPr>
          <a:lstStyle/>
          <a:p>
            <a:pPr marL="0" marR="0" lvl="0" indent="0" algn="just" rtl="0">
              <a:lnSpc>
                <a:spcPct val="90000"/>
              </a:lnSpc>
              <a:spcBef>
                <a:spcPts val="0"/>
              </a:spcBef>
              <a:spcAft>
                <a:spcPts val="0"/>
              </a:spcAft>
              <a:buClr>
                <a:schemeClr val="accent1"/>
              </a:buClr>
              <a:buSzPts val="1920"/>
              <a:buNone/>
            </a:pPr>
            <a:r>
              <a:rPr lang="en-US" sz="24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Module – 1 </a:t>
            </a:r>
          </a:p>
          <a:p>
            <a:pPr marL="0" marR="0" lvl="0" indent="0" algn="just" rtl="0">
              <a:lnSpc>
                <a:spcPct val="90000"/>
              </a:lnSpc>
              <a:spcBef>
                <a:spcPts val="0"/>
              </a:spcBef>
              <a:spcAft>
                <a:spcPts val="0"/>
              </a:spcAft>
              <a:buClr>
                <a:schemeClr val="accent1"/>
              </a:buClr>
              <a:buSzPts val="1920"/>
              <a:buNone/>
            </a:pPr>
            <a:r>
              <a:rPr lang="en-US" sz="2400" b="1" i="0" u="none" dirty="0">
                <a:solidFill>
                  <a:srgbClr val="404040"/>
                </a:solidFill>
                <a:latin typeface="Times New Roman" panose="02020603050405020304" pitchFamily="18" charset="0"/>
                <a:ea typeface="Century Gothic"/>
                <a:cs typeface="Times New Roman" panose="02020603050405020304" pitchFamily="18" charset="0"/>
                <a:sym typeface="Century Gothic"/>
              </a:rPr>
              <a:t> </a:t>
            </a:r>
          </a:p>
          <a:p>
            <a:pPr marR="0" lvl="0" algn="just" rtl="0">
              <a:lnSpc>
                <a:spcPct val="90000"/>
              </a:lnSpc>
              <a:spcBef>
                <a:spcPts val="0"/>
              </a:spcBef>
              <a:spcAft>
                <a:spcPts val="0"/>
              </a:spcAft>
              <a:buClr>
                <a:schemeClr val="accent1"/>
              </a:buClr>
              <a:buSzPts val="192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Software and Software Engineering: The nature of Software The unique nature of 	</a:t>
            </a:r>
            <a:r>
              <a:rPr lang="en-US" sz="2400" dirty="0" err="1">
                <a:latin typeface="Times New Roman" panose="02020603050405020304" pitchFamily="18" charset="0"/>
                <a:cs typeface="Times New Roman" panose="02020603050405020304" pitchFamily="18" charset="0"/>
              </a:rPr>
              <a:t>WebApps</a:t>
            </a:r>
            <a:r>
              <a:rPr lang="en-US" sz="2400" dirty="0">
                <a:latin typeface="Times New Roman" panose="02020603050405020304" pitchFamily="18" charset="0"/>
                <a:cs typeface="Times New Roman" panose="02020603050405020304" pitchFamily="18" charset="0"/>
              </a:rPr>
              <a:t>, Software 	Engineering, The software Process, The software Engineering 	practice, The software 	myths, How it all 	starts.</a:t>
            </a:r>
          </a:p>
          <a:p>
            <a:pPr marR="0" lvl="0" algn="just" rtl="0">
              <a:lnSpc>
                <a:spcPct val="90000"/>
              </a:lnSpc>
              <a:spcBef>
                <a:spcPts val="0"/>
              </a:spcBef>
              <a:spcAft>
                <a:spcPts val="0"/>
              </a:spcAft>
              <a:buClr>
                <a:schemeClr val="accent1"/>
              </a:buClr>
              <a:buSzPts val="192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R="0" lvl="0" algn="just" rtl="0">
              <a:lnSpc>
                <a:spcPct val="90000"/>
              </a:lnSpc>
              <a:spcBef>
                <a:spcPts val="0"/>
              </a:spcBef>
              <a:spcAft>
                <a:spcPts val="0"/>
              </a:spcAft>
              <a:buClr>
                <a:schemeClr val="accent1"/>
              </a:buClr>
              <a:buSzPts val="192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Process Models: A generic process model, Process assessment and improvement, Prescriptive 	process models, 	Waterfall model, Incremental process models, Evolutionary 	process models, 	Concurrent models, Specialized 	process models. </a:t>
            </a:r>
            <a:r>
              <a:rPr lang="en-US" sz="2400" i="0" u="none" dirty="0">
                <a:solidFill>
                  <a:srgbClr val="404040"/>
                </a:solidFill>
                <a:latin typeface="Times New Roman" panose="02020603050405020304" pitchFamily="18" charset="0"/>
                <a:ea typeface="Times New Roman"/>
                <a:cs typeface="Times New Roman" panose="02020603050405020304" pitchFamily="18" charset="0"/>
                <a:sym typeface="Times New Roman"/>
              </a:rPr>
              <a:t>  </a:t>
            </a:r>
          </a:p>
          <a:p>
            <a:pPr marL="0" marR="0" lvl="0" indent="0" algn="just" rtl="0">
              <a:lnSpc>
                <a:spcPct val="90000"/>
              </a:lnSpc>
              <a:spcBef>
                <a:spcPts val="0"/>
              </a:spcBef>
              <a:spcAft>
                <a:spcPts val="0"/>
              </a:spcAft>
              <a:buClr>
                <a:schemeClr val="accent1"/>
              </a:buClr>
              <a:buSzPts val="1920"/>
              <a:buNone/>
            </a:pPr>
            <a:r>
              <a:rPr lang="en-US" sz="2400" i="0" u="none" dirty="0">
                <a:solidFill>
                  <a:srgbClr val="404040"/>
                </a:solidFill>
                <a:latin typeface="Times New Roman" panose="02020603050405020304" pitchFamily="18" charset="0"/>
                <a:ea typeface="Times New Roman"/>
                <a:cs typeface="Times New Roman" panose="02020603050405020304" pitchFamily="18" charset="0"/>
                <a:sym typeface="Times New Roman"/>
              </a:rPr>
              <a:t>                  	    </a:t>
            </a:r>
            <a:endParaRPr lang="en-US" sz="2400" dirty="0">
              <a:latin typeface="Times New Roman" panose="02020603050405020304" pitchFamily="18" charset="0"/>
              <a:cs typeface="Times New Roman" panose="02020603050405020304" pitchFamily="18" charset="0"/>
            </a:endParaRPr>
          </a:p>
          <a:p>
            <a:endParaRPr lang="en-IN" dirty="0"/>
          </a:p>
        </p:txBody>
      </p:sp>
      <p:sp>
        <p:nvSpPr>
          <p:cNvPr id="18436" name="Slide Number Placeholder 5">
            <a:extLst>
              <a:ext uri="{FF2B5EF4-FFF2-40B4-BE49-F238E27FC236}">
                <a16:creationId xmlns:a16="http://schemas.microsoft.com/office/drawing/2014/main" id="{ED63AE89-EE0C-46E0-B315-CF92F13D9C6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sz="3200">
                <a:solidFill>
                  <a:srgbClr val="404040"/>
                </a:solidFill>
                <a:latin typeface="Century Gothic" panose="020B0502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SzTx/>
              <a:buFontTx/>
              <a:buNone/>
            </a:pPr>
            <a:fld id="{7C55BA0C-CDBE-49FB-93A8-40A21DA8B0F7}" type="slidenum">
              <a:rPr lang="en-IN" altLang="en-US" sz="2800">
                <a:solidFill>
                  <a:schemeClr val="bg1"/>
                </a:solidFill>
                <a:latin typeface="Calibri" panose="020F0502020204030204" pitchFamily="34" charset="0"/>
              </a:rPr>
              <a:pPr>
                <a:spcBef>
                  <a:spcPct val="0"/>
                </a:spcBef>
                <a:buClrTx/>
                <a:buSzTx/>
                <a:buFontTx/>
                <a:buNone/>
              </a:pPr>
              <a:t>7</a:t>
            </a:fld>
            <a:endParaRPr lang="en-IN" altLang="en-US" sz="2800">
              <a:solidFill>
                <a:schemeClr val="bg1"/>
              </a:solidFill>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2769E6-D2AC-FDC3-E627-039FA1F305DB}"/>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CABAA7B-E8D7-94FF-0297-1625E19CFB13}"/>
              </a:ext>
            </a:extLst>
          </p:cNvPr>
          <p:cNvSpPr>
            <a:spLocks noGrp="1"/>
          </p:cNvSpPr>
          <p:nvPr>
            <p:ph type="sldNum" sz="quarter" idx="12"/>
          </p:nvPr>
        </p:nvSpPr>
        <p:spPr/>
        <p:txBody>
          <a:bodyPr/>
          <a:lstStyle/>
          <a:p>
            <a:pPr>
              <a:defRPr/>
            </a:pPr>
            <a:fld id="{7B404554-E1DE-4E15-865B-5D60C00DD439}" type="slidenum">
              <a:rPr lang="en-US" altLang="en-US" smtClean="0"/>
              <a:pPr>
                <a:defRPr/>
              </a:pPr>
              <a:t>70</a:t>
            </a:fld>
            <a:endParaRPr lang="en-US" altLang="en-US"/>
          </a:p>
        </p:txBody>
      </p:sp>
      <p:pic>
        <p:nvPicPr>
          <p:cNvPr id="4098" name="Picture 2" descr="Risk assessment in Industry:Easy Steps - Perfect Pollucon Services">
            <a:extLst>
              <a:ext uri="{FF2B5EF4-FFF2-40B4-BE49-F238E27FC236}">
                <a16:creationId xmlns:a16="http://schemas.microsoft.com/office/drawing/2014/main" id="{6C361D18-36C4-51FA-8513-0D23B15C4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2" y="0"/>
            <a:ext cx="11340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936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F2460-C1D5-BDAA-E00D-B4521FC0AEE5}"/>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29517786-3199-0E85-AD3E-EC33EC05ADDC}"/>
              </a:ext>
            </a:extLst>
          </p:cNvPr>
          <p:cNvSpPr>
            <a:spLocks noGrp="1"/>
          </p:cNvSpPr>
          <p:nvPr>
            <p:ph type="sldNum" sz="quarter" idx="12"/>
          </p:nvPr>
        </p:nvSpPr>
        <p:spPr/>
        <p:txBody>
          <a:bodyPr/>
          <a:lstStyle/>
          <a:p>
            <a:pPr>
              <a:defRPr/>
            </a:pPr>
            <a:fld id="{7B404554-E1DE-4E15-865B-5D60C00DD439}" type="slidenum">
              <a:rPr lang="en-US" altLang="en-US" smtClean="0"/>
              <a:pPr>
                <a:defRPr/>
              </a:pPr>
              <a:t>71</a:t>
            </a:fld>
            <a:endParaRPr lang="en-US" altLang="en-US"/>
          </a:p>
        </p:txBody>
      </p:sp>
      <p:pic>
        <p:nvPicPr>
          <p:cNvPr id="5" name="Picture 4">
            <a:extLst>
              <a:ext uri="{FF2B5EF4-FFF2-40B4-BE49-F238E27FC236}">
                <a16:creationId xmlns:a16="http://schemas.microsoft.com/office/drawing/2014/main" id="{657E01E3-CEAD-7896-ADB2-5F484750EA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422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CCE74E-38F9-3FDB-A5B2-45440BB52324}"/>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2FFA6196-F9B5-6B7D-852F-1D8ADB815600}"/>
              </a:ext>
            </a:extLst>
          </p:cNvPr>
          <p:cNvSpPr>
            <a:spLocks noGrp="1"/>
          </p:cNvSpPr>
          <p:nvPr>
            <p:ph type="sldNum" sz="quarter" idx="12"/>
          </p:nvPr>
        </p:nvSpPr>
        <p:spPr/>
        <p:txBody>
          <a:bodyPr/>
          <a:lstStyle/>
          <a:p>
            <a:pPr>
              <a:defRPr/>
            </a:pPr>
            <a:fld id="{7B404554-E1DE-4E15-865B-5D60C00DD439}" type="slidenum">
              <a:rPr lang="en-US" altLang="en-US" smtClean="0"/>
              <a:pPr>
                <a:defRPr/>
              </a:pPr>
              <a:t>72</a:t>
            </a:fld>
            <a:endParaRPr lang="en-US" altLang="en-US"/>
          </a:p>
        </p:txBody>
      </p:sp>
      <p:pic>
        <p:nvPicPr>
          <p:cNvPr id="5" name="Picture 4">
            <a:extLst>
              <a:ext uri="{FF2B5EF4-FFF2-40B4-BE49-F238E27FC236}">
                <a16:creationId xmlns:a16="http://schemas.microsoft.com/office/drawing/2014/main" id="{0BEA8E2D-5D0D-E141-E74B-66E0F6682E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9244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05CD4-5A57-D3D2-863C-62F09899BABF}"/>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4AFF563-142D-5AED-1988-5EDA177074B9}"/>
              </a:ext>
            </a:extLst>
          </p:cNvPr>
          <p:cNvSpPr>
            <a:spLocks noGrp="1"/>
          </p:cNvSpPr>
          <p:nvPr>
            <p:ph type="sldNum" sz="quarter" idx="12"/>
          </p:nvPr>
        </p:nvSpPr>
        <p:spPr/>
        <p:txBody>
          <a:bodyPr/>
          <a:lstStyle/>
          <a:p>
            <a:pPr>
              <a:defRPr/>
            </a:pPr>
            <a:fld id="{7B404554-E1DE-4E15-865B-5D60C00DD439}" type="slidenum">
              <a:rPr lang="en-US" altLang="en-US" smtClean="0"/>
              <a:pPr>
                <a:defRPr/>
              </a:pPr>
              <a:t>73</a:t>
            </a:fld>
            <a:endParaRPr lang="en-US" altLang="en-US"/>
          </a:p>
        </p:txBody>
      </p:sp>
      <p:pic>
        <p:nvPicPr>
          <p:cNvPr id="5" name="Picture 4">
            <a:extLst>
              <a:ext uri="{FF2B5EF4-FFF2-40B4-BE49-F238E27FC236}">
                <a16:creationId xmlns:a16="http://schemas.microsoft.com/office/drawing/2014/main" id="{FDC3E511-3D3A-437E-D8B0-C70041B63D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05017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0E0D50-E825-C191-7C4E-8E8A6512BF54}"/>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3DE8950A-F13E-AB51-65D5-D0C498788D0B}"/>
              </a:ext>
            </a:extLst>
          </p:cNvPr>
          <p:cNvSpPr>
            <a:spLocks noGrp="1"/>
          </p:cNvSpPr>
          <p:nvPr>
            <p:ph type="sldNum" sz="quarter" idx="12"/>
          </p:nvPr>
        </p:nvSpPr>
        <p:spPr/>
        <p:txBody>
          <a:bodyPr/>
          <a:lstStyle/>
          <a:p>
            <a:pPr>
              <a:defRPr/>
            </a:pPr>
            <a:fld id="{7B404554-E1DE-4E15-865B-5D60C00DD439}" type="slidenum">
              <a:rPr lang="en-US" altLang="en-US" smtClean="0"/>
              <a:pPr>
                <a:defRPr/>
              </a:pPr>
              <a:t>74</a:t>
            </a:fld>
            <a:endParaRPr lang="en-US" altLang="en-US"/>
          </a:p>
        </p:txBody>
      </p:sp>
      <p:pic>
        <p:nvPicPr>
          <p:cNvPr id="5" name="Picture 4">
            <a:extLst>
              <a:ext uri="{FF2B5EF4-FFF2-40B4-BE49-F238E27FC236}">
                <a16:creationId xmlns:a16="http://schemas.microsoft.com/office/drawing/2014/main" id="{44E4508A-A465-E081-6B25-9CF2452CE7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7068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D6684-EB98-0564-D9B2-A78A3D981899}"/>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4341CB76-0E05-0991-960C-1C8BBD151149}"/>
              </a:ext>
            </a:extLst>
          </p:cNvPr>
          <p:cNvSpPr>
            <a:spLocks noGrp="1"/>
          </p:cNvSpPr>
          <p:nvPr>
            <p:ph type="sldNum" sz="quarter" idx="12"/>
          </p:nvPr>
        </p:nvSpPr>
        <p:spPr/>
        <p:txBody>
          <a:bodyPr/>
          <a:lstStyle/>
          <a:p>
            <a:pPr>
              <a:defRPr/>
            </a:pPr>
            <a:fld id="{7B404554-E1DE-4E15-865B-5D60C00DD439}" type="slidenum">
              <a:rPr lang="en-US" altLang="en-US" smtClean="0"/>
              <a:pPr>
                <a:defRPr/>
              </a:pPr>
              <a:t>75</a:t>
            </a:fld>
            <a:endParaRPr lang="en-US" altLang="en-US"/>
          </a:p>
        </p:txBody>
      </p:sp>
      <p:pic>
        <p:nvPicPr>
          <p:cNvPr id="5" name="Picture 4">
            <a:extLst>
              <a:ext uri="{FF2B5EF4-FFF2-40B4-BE49-F238E27FC236}">
                <a16:creationId xmlns:a16="http://schemas.microsoft.com/office/drawing/2014/main" id="{A04198AD-7FB6-131B-C0D9-1E9734B291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55400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B774A0-0EAF-A347-9583-A4650E7A13C0}"/>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83A816CD-5742-C891-BE0A-B28CF55862B0}"/>
              </a:ext>
            </a:extLst>
          </p:cNvPr>
          <p:cNvSpPr>
            <a:spLocks noGrp="1"/>
          </p:cNvSpPr>
          <p:nvPr>
            <p:ph type="sldNum" sz="quarter" idx="12"/>
          </p:nvPr>
        </p:nvSpPr>
        <p:spPr/>
        <p:txBody>
          <a:bodyPr/>
          <a:lstStyle/>
          <a:p>
            <a:pPr>
              <a:defRPr/>
            </a:pPr>
            <a:fld id="{7B404554-E1DE-4E15-865B-5D60C00DD439}" type="slidenum">
              <a:rPr lang="en-US" altLang="en-US" smtClean="0"/>
              <a:pPr>
                <a:defRPr/>
              </a:pPr>
              <a:t>76</a:t>
            </a:fld>
            <a:endParaRPr lang="en-US" altLang="en-US"/>
          </a:p>
        </p:txBody>
      </p:sp>
      <p:sp>
        <p:nvSpPr>
          <p:cNvPr id="5" name="AutoShape 4" descr="Best Software Testing Course| Top Training Institute in Pune">
            <a:extLst>
              <a:ext uri="{FF2B5EF4-FFF2-40B4-BE49-F238E27FC236}">
                <a16:creationId xmlns:a16="http://schemas.microsoft.com/office/drawing/2014/main" id="{F50AC381-0840-5849-61FD-1F535033DA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descr="Why do we need software testing? | FITA Academy">
            <a:extLst>
              <a:ext uri="{FF2B5EF4-FFF2-40B4-BE49-F238E27FC236}">
                <a16:creationId xmlns:a16="http://schemas.microsoft.com/office/drawing/2014/main" id="{C677BE63-F174-A4B2-E411-7A8D4E310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7" y="136525"/>
            <a:ext cx="11813627" cy="658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005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C958-F33E-5ECA-9D37-792C537C0450}"/>
              </a:ext>
            </a:extLst>
          </p:cNvPr>
          <p:cNvSpPr>
            <a:spLocks noGrp="1"/>
          </p:cNvSpPr>
          <p:nvPr>
            <p:ph type="title"/>
          </p:nvPr>
        </p:nvSpPr>
        <p:spPr>
          <a:xfrm>
            <a:off x="838200" y="311806"/>
            <a:ext cx="10515600" cy="738461"/>
          </a:xfrm>
        </p:spPr>
        <p:txBody>
          <a:bodyPr>
            <a:normAutofit/>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testing</a:t>
            </a: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583BC0-A9B1-C1E7-6F19-7D392193C5BC}"/>
              </a:ext>
            </a:extLst>
          </p:cNvPr>
          <p:cNvSpPr>
            <a:spLocks noGrp="1"/>
          </p:cNvSpPr>
          <p:nvPr>
            <p:ph idx="1"/>
          </p:nvPr>
        </p:nvSpPr>
        <p:spPr>
          <a:xfrm>
            <a:off x="375744" y="1253331"/>
            <a:ext cx="11521965" cy="4351338"/>
          </a:xfrm>
        </p:spPr>
        <p:txBody>
          <a:bodyPr>
            <a:normAutofit/>
          </a:bodyPr>
          <a:lstStyle/>
          <a:p>
            <a:pPr algn="just"/>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testing can be stated as the process of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verifying and validating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whether a software or application is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bug-free</a:t>
            </a:r>
            <a:r>
              <a:rPr lang="en-US" sz="2400" b="1" i="0" dirty="0">
                <a:solidFill>
                  <a:srgbClr val="00B0F0"/>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meets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technical requirements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as guided by its design and development, and meets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user requirements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effectively and efficiently by handling all the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exceptional and boundary cases</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9B016BF-DA29-10E7-7E0E-1D8344F17E9A}"/>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594F0537-5368-02A9-28CC-FCA144B87122}"/>
              </a:ext>
            </a:extLst>
          </p:cNvPr>
          <p:cNvSpPr>
            <a:spLocks noGrp="1"/>
          </p:cNvSpPr>
          <p:nvPr>
            <p:ph type="sldNum" sz="quarter" idx="12"/>
          </p:nvPr>
        </p:nvSpPr>
        <p:spPr/>
        <p:txBody>
          <a:bodyPr/>
          <a:lstStyle/>
          <a:p>
            <a:pPr>
              <a:defRPr/>
            </a:pPr>
            <a:fld id="{147856E9-F47B-4B79-B9A6-62404873B010}" type="slidenum">
              <a:rPr lang="en-US" altLang="en-US" smtClean="0"/>
              <a:pPr>
                <a:defRPr/>
              </a:pPr>
              <a:t>77</a:t>
            </a:fld>
            <a:endParaRPr lang="en-US" altLang="en-US" dirty="0"/>
          </a:p>
        </p:txBody>
      </p:sp>
      <p:sp>
        <p:nvSpPr>
          <p:cNvPr id="7" name="TextBox 6">
            <a:extLst>
              <a:ext uri="{FF2B5EF4-FFF2-40B4-BE49-F238E27FC236}">
                <a16:creationId xmlns:a16="http://schemas.microsoft.com/office/drawing/2014/main" id="{EA03EF6C-B76F-5C82-2C45-F48850C03191}"/>
              </a:ext>
            </a:extLst>
          </p:cNvPr>
          <p:cNvSpPr txBox="1"/>
          <p:nvPr/>
        </p:nvSpPr>
        <p:spPr>
          <a:xfrm>
            <a:off x="375743" y="3055231"/>
            <a:ext cx="11521965" cy="2677656"/>
          </a:xfrm>
          <a:prstGeom prst="rect">
            <a:avLst/>
          </a:prstGeom>
          <a:noFill/>
        </p:spPr>
        <p:txBody>
          <a:bodyPr wrap="square">
            <a:spAutoFit/>
          </a:bodyPr>
          <a:lstStyle/>
          <a:p>
            <a:pPr algn="l" rtl="0" fontAlgn="base"/>
            <a:r>
              <a:rPr lang="en-US" sz="24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testing can be divided into two steps:</a:t>
            </a:r>
            <a:r>
              <a:rPr lang="en-US" sz="2400" b="0" i="0" dirty="0">
                <a:solidFill>
                  <a:srgbClr val="C00000"/>
                </a:solidFill>
                <a:effectLst/>
                <a:highlight>
                  <a:srgbClr val="FFFFFF"/>
                </a:highlight>
                <a:latin typeface="Times New Roman" panose="02020603050405020304" pitchFamily="18" charset="0"/>
                <a:cs typeface="Times New Roman" panose="02020603050405020304" pitchFamily="18" charset="0"/>
              </a:rPr>
              <a:t> </a:t>
            </a:r>
          </a:p>
          <a:p>
            <a:pPr algn="l" rtl="0" fontAlgn="base"/>
            <a:endPar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endParaRPr>
          </a:p>
          <a:p>
            <a:pPr algn="l" fontAlgn="base">
              <a:buFont typeface="+mj-lt"/>
              <a:buAutoNum type="arabicPeriod"/>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Verification:</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refers to the set of tasks that ensure that the software correctly implements a specific function. It means “Are we building the product right?”.</a:t>
            </a:r>
          </a:p>
          <a:p>
            <a:pPr algn="l" fontAlgn="base">
              <a:buFont typeface="+mj-lt"/>
              <a:buAutoNum type="arabicPeriod"/>
            </a:pPr>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l" fontAlgn="base">
              <a:buFont typeface="+mj-lt"/>
              <a:buAutoNum type="arabicPeriod" startAt="2"/>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Validation:</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It refers to a different set of tasks that ensure that the software that has been built is traceable to customer requirements. It means “Are we building the right product?”.</a:t>
            </a:r>
          </a:p>
        </p:txBody>
      </p:sp>
    </p:spTree>
    <p:extLst>
      <p:ext uri="{BB962C8B-B14F-4D97-AF65-F5344CB8AC3E}">
        <p14:creationId xmlns:p14="http://schemas.microsoft.com/office/powerpoint/2010/main" val="8786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4BFC-C51A-5CD6-71AF-DCB86A73F1A5}"/>
              </a:ext>
            </a:extLst>
          </p:cNvPr>
          <p:cNvSpPr>
            <a:spLocks noGrp="1"/>
          </p:cNvSpPr>
          <p:nvPr>
            <p:ph type="title"/>
          </p:nvPr>
        </p:nvSpPr>
        <p:spPr>
          <a:xfrm>
            <a:off x="838200" y="365125"/>
            <a:ext cx="10515600" cy="675399"/>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Importance of Software Testing</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2E9E20-1CF2-6314-D4B0-961D049C94CF}"/>
              </a:ext>
            </a:extLst>
          </p:cNvPr>
          <p:cNvSpPr>
            <a:spLocks noGrp="1"/>
          </p:cNvSpPr>
          <p:nvPr>
            <p:ph idx="1"/>
          </p:nvPr>
        </p:nvSpPr>
        <p:spPr>
          <a:xfrm>
            <a:off x="312682" y="1040523"/>
            <a:ext cx="11500945" cy="5452351"/>
          </a:xfrm>
        </p:spPr>
        <p:txBody>
          <a:bodyPr>
            <a:normAutofit fontScale="92500"/>
          </a:bodyPr>
          <a:lstStyle/>
          <a:p>
            <a:pPr algn="just" fontAlgn="base">
              <a:spcBef>
                <a:spcPts val="0"/>
              </a:spcBef>
              <a:buFont typeface="Arial" panose="020B0604020202020204" pitchFamily="34" charset="0"/>
              <a:buChar char="•"/>
            </a:pPr>
            <a:r>
              <a:rPr lang="en-US" sz="2600" b="1" i="0" dirty="0">
                <a:solidFill>
                  <a:srgbClr val="00B050"/>
                </a:solidFill>
                <a:effectLst/>
                <a:highlight>
                  <a:srgbClr val="FFFFFF"/>
                </a:highlight>
                <a:latin typeface="Times New Roman" panose="02020603050405020304" pitchFamily="18" charset="0"/>
                <a:cs typeface="Times New Roman" panose="02020603050405020304" pitchFamily="18" charset="0"/>
              </a:rPr>
              <a:t>Defects can be identified early: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testing is important because if there are any bugs they can be identified early and can be fixed before the delivery of the software.</a:t>
            </a:r>
          </a:p>
          <a:p>
            <a:pPr algn="just" fontAlgn="base">
              <a:spcBef>
                <a:spcPts val="0"/>
              </a:spcBef>
              <a:buFont typeface="Arial" panose="020B0604020202020204" pitchFamily="34" charset="0"/>
              <a:buChar char="•"/>
            </a:pPr>
            <a:endPar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spcBef>
                <a:spcPts val="0"/>
              </a:spcBef>
              <a:buFont typeface="Arial" panose="020B0604020202020204" pitchFamily="34" charset="0"/>
              <a:buChar char="•"/>
            </a:pPr>
            <a:r>
              <a:rPr lang="en-US" sz="2600" b="1" i="0" dirty="0">
                <a:solidFill>
                  <a:srgbClr val="00B050"/>
                </a:solidFill>
                <a:effectLst/>
                <a:highlight>
                  <a:srgbClr val="FFFFFF"/>
                </a:highlight>
                <a:latin typeface="Times New Roman" panose="02020603050405020304" pitchFamily="18" charset="0"/>
                <a:cs typeface="Times New Roman" panose="02020603050405020304" pitchFamily="18" charset="0"/>
              </a:rPr>
              <a:t>Improves quality of software: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Testing uncovers the defects in the software, and fixing them improves the quality of the software.</a:t>
            </a:r>
          </a:p>
          <a:p>
            <a:pPr algn="just" fontAlgn="base">
              <a:spcBef>
                <a:spcPts val="0"/>
              </a:spcBef>
              <a:buFont typeface="Arial" panose="020B0604020202020204" pitchFamily="34" charset="0"/>
              <a:buChar char="•"/>
            </a:pPr>
            <a:endPar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spcBef>
                <a:spcPts val="0"/>
              </a:spcBef>
              <a:buFont typeface="Arial" panose="020B0604020202020204" pitchFamily="34" charset="0"/>
              <a:buChar char="•"/>
            </a:pPr>
            <a:r>
              <a:rPr lang="en-US" sz="2600" b="1" i="0" dirty="0">
                <a:solidFill>
                  <a:srgbClr val="00B050"/>
                </a:solidFill>
                <a:effectLst/>
                <a:highlight>
                  <a:srgbClr val="FFFFFF"/>
                </a:highlight>
                <a:latin typeface="Times New Roman" panose="02020603050405020304" pitchFamily="18" charset="0"/>
                <a:cs typeface="Times New Roman" panose="02020603050405020304" pitchFamily="18" charset="0"/>
              </a:rPr>
              <a:t>Increased customer satisfaction: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testing ensures reliability, security, and high performance which results in saving time, costs, and customer satisfaction. </a:t>
            </a:r>
          </a:p>
          <a:p>
            <a:pPr algn="just" fontAlgn="base">
              <a:spcBef>
                <a:spcPts val="0"/>
              </a:spcBef>
              <a:buFont typeface="Arial" panose="020B0604020202020204" pitchFamily="34" charset="0"/>
              <a:buChar char="•"/>
            </a:pPr>
            <a:endPar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spcBef>
                <a:spcPts val="0"/>
              </a:spcBef>
              <a:buFont typeface="Arial" panose="020B0604020202020204" pitchFamily="34" charset="0"/>
              <a:buChar char="•"/>
            </a:pPr>
            <a:r>
              <a:rPr lang="en-US" sz="2600" b="1" i="0" dirty="0">
                <a:solidFill>
                  <a:srgbClr val="00B050"/>
                </a:solidFill>
                <a:effectLst/>
                <a:highlight>
                  <a:srgbClr val="FFFFFF"/>
                </a:highlight>
                <a:latin typeface="Times New Roman" panose="02020603050405020304" pitchFamily="18" charset="0"/>
                <a:cs typeface="Times New Roman" panose="02020603050405020304" pitchFamily="18" charset="0"/>
              </a:rPr>
              <a:t>Helps with scalability: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testing type non-functional testing helps to identify the scalability issues and the point where an application might stop working.</a:t>
            </a:r>
          </a:p>
          <a:p>
            <a:pPr algn="just" fontAlgn="base">
              <a:spcBef>
                <a:spcPts val="0"/>
              </a:spcBef>
              <a:buFont typeface="Arial" panose="020B0604020202020204" pitchFamily="34" charset="0"/>
              <a:buChar char="•"/>
            </a:pPr>
            <a:endPar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spcBef>
                <a:spcPts val="0"/>
              </a:spcBef>
              <a:buFont typeface="Arial" panose="020B0604020202020204" pitchFamily="34" charset="0"/>
              <a:buChar char="•"/>
            </a:pPr>
            <a:r>
              <a:rPr lang="en-US" sz="2600" b="1" i="0" dirty="0">
                <a:solidFill>
                  <a:srgbClr val="00B050"/>
                </a:solidFill>
                <a:effectLst/>
                <a:highlight>
                  <a:srgbClr val="FFFFFF"/>
                </a:highlight>
                <a:latin typeface="Times New Roman" panose="02020603050405020304" pitchFamily="18" charset="0"/>
                <a:cs typeface="Times New Roman" panose="02020603050405020304" pitchFamily="18" charset="0"/>
              </a:rPr>
              <a:t>Saves time and money: </a:t>
            </a:r>
            <a:r>
              <a:rPr lang="en-US" sz="2600" b="0" i="0" dirty="0">
                <a:solidFill>
                  <a:srgbClr val="273239"/>
                </a:solidFill>
                <a:effectLst/>
                <a:highlight>
                  <a:srgbClr val="FFFFFF"/>
                </a:highlight>
                <a:latin typeface="Times New Roman" panose="02020603050405020304" pitchFamily="18" charset="0"/>
                <a:cs typeface="Times New Roman" panose="02020603050405020304" pitchFamily="18" charset="0"/>
              </a:rPr>
              <a:t>After the application is launched it will be very difficult to trace and resolve the issues, as performing this activity will incur more costs and time. Thus, it is better to conduct software testing at regular intervals during software development.</a:t>
            </a:r>
          </a:p>
          <a:p>
            <a:endParaRPr lang="en-IN" dirty="0"/>
          </a:p>
        </p:txBody>
      </p:sp>
      <p:sp>
        <p:nvSpPr>
          <p:cNvPr id="4" name="Date Placeholder 3">
            <a:extLst>
              <a:ext uri="{FF2B5EF4-FFF2-40B4-BE49-F238E27FC236}">
                <a16:creationId xmlns:a16="http://schemas.microsoft.com/office/drawing/2014/main" id="{5F3D1DDC-B291-04C3-8462-0D07B3A53FC3}"/>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B768CEC-A171-775C-DF6B-4BCB8EA63959}"/>
              </a:ext>
            </a:extLst>
          </p:cNvPr>
          <p:cNvSpPr>
            <a:spLocks noGrp="1"/>
          </p:cNvSpPr>
          <p:nvPr>
            <p:ph type="sldNum" sz="quarter" idx="12"/>
          </p:nvPr>
        </p:nvSpPr>
        <p:spPr/>
        <p:txBody>
          <a:bodyPr/>
          <a:lstStyle/>
          <a:p>
            <a:pPr>
              <a:defRPr/>
            </a:pPr>
            <a:fld id="{147856E9-F47B-4B79-B9A6-62404873B010}" type="slidenum">
              <a:rPr lang="en-US" altLang="en-US" smtClean="0"/>
              <a:pPr>
                <a:defRPr/>
              </a:pPr>
              <a:t>78</a:t>
            </a:fld>
            <a:endParaRPr lang="en-US" altLang="en-US"/>
          </a:p>
        </p:txBody>
      </p:sp>
    </p:spTree>
    <p:extLst>
      <p:ext uri="{BB962C8B-B14F-4D97-AF65-F5344CB8AC3E}">
        <p14:creationId xmlns:p14="http://schemas.microsoft.com/office/powerpoint/2010/main" val="39803082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8645-BDE3-D4E8-6A63-B3042D4456E2}"/>
              </a:ext>
            </a:extLst>
          </p:cNvPr>
          <p:cNvSpPr>
            <a:spLocks noGrp="1"/>
          </p:cNvSpPr>
          <p:nvPr>
            <p:ph type="title"/>
          </p:nvPr>
        </p:nvSpPr>
        <p:spPr>
          <a:xfrm>
            <a:off x="672662" y="136525"/>
            <a:ext cx="10515600" cy="801523"/>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Need for Software Testing</a:t>
            </a:r>
            <a:br>
              <a:rPr lang="en-US" b="1" i="0" dirty="0">
                <a:solidFill>
                  <a:srgbClr val="273239"/>
                </a:solidFill>
                <a:effectLst/>
                <a:highlight>
                  <a:srgbClr val="FFFFFF"/>
                </a:highlight>
                <a:latin typeface="Nunito" pitchFamily="2" charset="0"/>
              </a:rPr>
            </a:br>
            <a:endParaRPr lang="en-IN" dirty="0"/>
          </a:p>
        </p:txBody>
      </p:sp>
      <p:sp>
        <p:nvSpPr>
          <p:cNvPr id="3" name="Content Placeholder 2">
            <a:extLst>
              <a:ext uri="{FF2B5EF4-FFF2-40B4-BE49-F238E27FC236}">
                <a16:creationId xmlns:a16="http://schemas.microsoft.com/office/drawing/2014/main" id="{BBE17393-4B4F-795D-53FA-32A048E8D300}"/>
              </a:ext>
            </a:extLst>
          </p:cNvPr>
          <p:cNvSpPr>
            <a:spLocks noGrp="1"/>
          </p:cNvSpPr>
          <p:nvPr>
            <p:ph idx="1"/>
          </p:nvPr>
        </p:nvSpPr>
        <p:spPr>
          <a:xfrm>
            <a:off x="207578" y="791723"/>
            <a:ext cx="5888422" cy="5929752"/>
          </a:xfrm>
        </p:spPr>
        <p:txBody>
          <a:bodyPr>
            <a:normAutofit/>
          </a:bodyPr>
          <a:lstStyle/>
          <a:p>
            <a:pPr algn="just" rtl="0" fontAlgn="base"/>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Software bugs can cause potential monetary and human loss. There are many examples in history that clearly depicts that without the testing phase in software development lot of damage was incurred:</a:t>
            </a:r>
          </a:p>
          <a:p>
            <a:pPr algn="just" rtl="0" fontAlgn="base"/>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1985: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Canada’s Therac-25 radiation therapy malfunctioned due to a software bug and resulted in lethal radiation doses to patients leaving 3 injured and 3 people dead.</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1994: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China Airlines Airbus A300 crashed due to a software bug killing 264 people.</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1999: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 software bug caused the failure of a $1.2 billion military satellite launch.</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59EFFA17-750A-6000-DA7D-0F6CD7DE92E4}"/>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6F7BF33C-EA5D-533E-4CCD-A36D1C417D7E}"/>
              </a:ext>
            </a:extLst>
          </p:cNvPr>
          <p:cNvSpPr>
            <a:spLocks noGrp="1"/>
          </p:cNvSpPr>
          <p:nvPr>
            <p:ph type="sldNum" sz="quarter" idx="12"/>
          </p:nvPr>
        </p:nvSpPr>
        <p:spPr/>
        <p:txBody>
          <a:bodyPr/>
          <a:lstStyle/>
          <a:p>
            <a:pPr>
              <a:defRPr/>
            </a:pPr>
            <a:fld id="{147856E9-F47B-4B79-B9A6-62404873B010}" type="slidenum">
              <a:rPr lang="en-US" altLang="en-US" smtClean="0"/>
              <a:pPr>
                <a:defRPr/>
              </a:pPr>
              <a:t>79</a:t>
            </a:fld>
            <a:endParaRPr lang="en-US" altLang="en-US"/>
          </a:p>
        </p:txBody>
      </p:sp>
      <p:sp>
        <p:nvSpPr>
          <p:cNvPr id="7" name="TextBox 6">
            <a:extLst>
              <a:ext uri="{FF2B5EF4-FFF2-40B4-BE49-F238E27FC236}">
                <a16:creationId xmlns:a16="http://schemas.microsoft.com/office/drawing/2014/main" id="{3F6EE051-D048-36F3-F82E-61F4AFCBD4A4}"/>
              </a:ext>
            </a:extLst>
          </p:cNvPr>
          <p:cNvSpPr txBox="1"/>
          <p:nvPr/>
        </p:nvSpPr>
        <p:spPr>
          <a:xfrm>
            <a:off x="6395546" y="791723"/>
            <a:ext cx="5588876" cy="5509200"/>
          </a:xfrm>
          <a:prstGeom prst="rect">
            <a:avLst/>
          </a:prstGeom>
          <a:noFill/>
        </p:spPr>
        <p:txBody>
          <a:bodyPr wrap="square">
            <a:spAutoFit/>
          </a:bodyPr>
          <a:lstStyle/>
          <a:p>
            <a:pPr algn="just" fontAlgn="base">
              <a:buFont typeface="Arial" panose="020B0604020202020204" pitchFamily="34" charset="0"/>
              <a:buChar char="•"/>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2015: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A software bug in fighter plan F-35 resulted in making it unable to detect targets correctly.</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1" i="0" dirty="0">
                <a:solidFill>
                  <a:srgbClr val="273239"/>
                </a:solidFill>
                <a:effectLst/>
                <a:highlight>
                  <a:srgbClr val="FFFFFF"/>
                </a:highlight>
                <a:latin typeface="Times New Roman" panose="02020603050405020304" pitchFamily="18" charset="0"/>
                <a:cs typeface="Times New Roman" panose="02020603050405020304" pitchFamily="18" charset="0"/>
              </a:rPr>
              <a:t>2015: </a:t>
            </a: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Bloomberg terminal in London crashed due to a software bug affecting 300,000 traders on the financial market and forcing the government to postpone the pound debt sale.</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Starbucks was forced to close more than 60% of its outlet in the U.S. and Canada due to a software failure in its system.</a:t>
            </a:r>
          </a:p>
          <a:p>
            <a:pPr algn="just" fontAlgn="base">
              <a:buFont typeface="Arial" panose="020B0604020202020204" pitchFamily="34" charset="0"/>
              <a:buChar char="•"/>
            </a:pPr>
            <a:endPar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2200" b="0" i="0" dirty="0">
                <a:solidFill>
                  <a:srgbClr val="273239"/>
                </a:solidFill>
                <a:effectLst/>
                <a:highlight>
                  <a:srgbClr val="FFFFFF"/>
                </a:highlight>
                <a:latin typeface="Times New Roman" panose="02020603050405020304" pitchFamily="18" charset="0"/>
                <a:cs typeface="Times New Roman" panose="02020603050405020304" pitchFamily="18" charset="0"/>
              </a:rPr>
              <a:t>Nissan cars were forced to recall 1 million cars from the market due to a software failure in the car’s airbag sensory detectors.</a:t>
            </a:r>
          </a:p>
        </p:txBody>
      </p:sp>
    </p:spTree>
    <p:extLst>
      <p:ext uri="{BB962C8B-B14F-4D97-AF65-F5344CB8AC3E}">
        <p14:creationId xmlns:p14="http://schemas.microsoft.com/office/powerpoint/2010/main" val="91701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02072" y="131887"/>
            <a:ext cx="4398667" cy="380491"/>
          </a:xfrm>
          <a:prstGeom prst="rect">
            <a:avLst/>
          </a:prstGeom>
        </p:spPr>
        <p:txBody>
          <a:bodyPr wrap="square" lIns="0" tIns="0" rIns="0" bIns="0" rtlCol="0">
            <a:noAutofit/>
          </a:bodyPr>
          <a:lstStyle/>
          <a:p>
            <a:pPr marL="12700">
              <a:lnSpc>
                <a:spcPts val="2990"/>
              </a:lnSpc>
              <a:spcBef>
                <a:spcPts val="149"/>
              </a:spcBef>
            </a:pPr>
            <a:r>
              <a:rPr lang="en-IN" sz="3200" b="1" spc="-141" dirty="0">
                <a:solidFill>
                  <a:srgbClr val="C00000"/>
                </a:solidFill>
                <a:latin typeface="Times New Roman" panose="02020603050405020304" pitchFamily="18" charset="0"/>
                <a:cs typeface="Times New Roman" panose="02020603050405020304" pitchFamily="18" charset="0"/>
              </a:rPr>
              <a:t>N</a:t>
            </a:r>
            <a:r>
              <a:rPr lang="en-IN" sz="3200" b="1" spc="-318" dirty="0">
                <a:solidFill>
                  <a:srgbClr val="C00000"/>
                </a:solidFill>
                <a:latin typeface="Times New Roman" panose="02020603050405020304" pitchFamily="18" charset="0"/>
                <a:cs typeface="Times New Roman" panose="02020603050405020304" pitchFamily="18" charset="0"/>
              </a:rPr>
              <a:t>a</a:t>
            </a:r>
            <a:r>
              <a:rPr lang="en-IN" sz="3200" b="1" spc="-92" dirty="0">
                <a:solidFill>
                  <a:srgbClr val="C00000"/>
                </a:solidFill>
                <a:latin typeface="Times New Roman" panose="02020603050405020304" pitchFamily="18" charset="0"/>
                <a:cs typeface="Times New Roman" panose="02020603050405020304" pitchFamily="18" charset="0"/>
              </a:rPr>
              <a:t>t</a:t>
            </a:r>
            <a:r>
              <a:rPr lang="en-IN" sz="3200" b="1" spc="-88" dirty="0">
                <a:solidFill>
                  <a:srgbClr val="C00000"/>
                </a:solidFill>
                <a:latin typeface="Times New Roman" panose="02020603050405020304" pitchFamily="18" charset="0"/>
                <a:cs typeface="Times New Roman" panose="02020603050405020304" pitchFamily="18" charset="0"/>
              </a:rPr>
              <a:t>u</a:t>
            </a:r>
            <a:r>
              <a:rPr lang="en-IN" sz="3200" b="1" spc="-92" dirty="0">
                <a:solidFill>
                  <a:srgbClr val="C00000"/>
                </a:solidFill>
                <a:latin typeface="Times New Roman" panose="02020603050405020304" pitchFamily="18" charset="0"/>
                <a:cs typeface="Times New Roman" panose="02020603050405020304" pitchFamily="18" charset="0"/>
              </a:rPr>
              <a:t>r</a:t>
            </a:r>
            <a:r>
              <a:rPr lang="en-IN" sz="3200" b="1" dirty="0">
                <a:solidFill>
                  <a:srgbClr val="C00000"/>
                </a:solidFill>
                <a:latin typeface="Times New Roman" panose="02020603050405020304" pitchFamily="18" charset="0"/>
                <a:cs typeface="Times New Roman" panose="02020603050405020304" pitchFamily="18" charset="0"/>
              </a:rPr>
              <a:t>e</a:t>
            </a:r>
            <a:r>
              <a:rPr lang="en-IN" sz="3200" b="1" spc="-118" dirty="0">
                <a:solidFill>
                  <a:srgbClr val="C00000"/>
                </a:solidFill>
                <a:latin typeface="Times New Roman" panose="02020603050405020304" pitchFamily="18" charset="0"/>
                <a:cs typeface="Times New Roman" panose="02020603050405020304" pitchFamily="18" charset="0"/>
              </a:rPr>
              <a:t> </a:t>
            </a:r>
            <a:r>
              <a:rPr lang="en-IN" sz="3200" b="1" spc="-92" dirty="0">
                <a:solidFill>
                  <a:srgbClr val="C00000"/>
                </a:solidFill>
                <a:latin typeface="Times New Roman" panose="02020603050405020304" pitchFamily="18" charset="0"/>
                <a:cs typeface="Times New Roman" panose="02020603050405020304" pitchFamily="18" charset="0"/>
              </a:rPr>
              <a:t>o</a:t>
            </a:r>
            <a:r>
              <a:rPr lang="en-IN" sz="3200" b="1" dirty="0">
                <a:solidFill>
                  <a:srgbClr val="C00000"/>
                </a:solidFill>
                <a:latin typeface="Times New Roman" panose="02020603050405020304" pitchFamily="18" charset="0"/>
                <a:cs typeface="Times New Roman" panose="02020603050405020304" pitchFamily="18" charset="0"/>
              </a:rPr>
              <a:t>f</a:t>
            </a:r>
            <a:r>
              <a:rPr lang="en-IN" sz="3200" b="1" spc="-169" dirty="0">
                <a:solidFill>
                  <a:srgbClr val="C00000"/>
                </a:solidFill>
                <a:latin typeface="Times New Roman" panose="02020603050405020304" pitchFamily="18" charset="0"/>
                <a:cs typeface="Times New Roman" panose="02020603050405020304" pitchFamily="18" charset="0"/>
              </a:rPr>
              <a:t> </a:t>
            </a:r>
            <a:r>
              <a:rPr lang="en-IN" sz="3200" b="1" spc="-89" dirty="0">
                <a:solidFill>
                  <a:srgbClr val="C00000"/>
                </a:solidFill>
                <a:latin typeface="Times New Roman" panose="02020603050405020304" pitchFamily="18" charset="0"/>
                <a:cs typeface="Times New Roman" panose="02020603050405020304" pitchFamily="18" charset="0"/>
              </a:rPr>
              <a:t>S</a:t>
            </a:r>
            <a:r>
              <a:rPr lang="en-IN" sz="3200" b="1" spc="-94" dirty="0">
                <a:solidFill>
                  <a:srgbClr val="C00000"/>
                </a:solidFill>
                <a:latin typeface="Times New Roman" panose="02020603050405020304" pitchFamily="18" charset="0"/>
                <a:cs typeface="Times New Roman" panose="02020603050405020304" pitchFamily="18" charset="0"/>
              </a:rPr>
              <a:t>o</a:t>
            </a:r>
            <a:r>
              <a:rPr lang="en-IN" sz="3200" b="1" spc="-100" dirty="0">
                <a:solidFill>
                  <a:srgbClr val="C00000"/>
                </a:solidFill>
                <a:latin typeface="Times New Roman" panose="02020603050405020304" pitchFamily="18" charset="0"/>
                <a:cs typeface="Times New Roman" panose="02020603050405020304" pitchFamily="18" charset="0"/>
              </a:rPr>
              <a:t>f</a:t>
            </a:r>
            <a:r>
              <a:rPr lang="en-IN" sz="3200" b="1" spc="-94" dirty="0">
                <a:solidFill>
                  <a:srgbClr val="C00000"/>
                </a:solidFill>
                <a:latin typeface="Times New Roman" panose="02020603050405020304" pitchFamily="18" charset="0"/>
                <a:cs typeface="Times New Roman" panose="02020603050405020304" pitchFamily="18" charset="0"/>
              </a:rPr>
              <a:t>t</a:t>
            </a:r>
            <a:r>
              <a:rPr lang="en-IN" sz="3200" b="1" spc="-334" dirty="0">
                <a:solidFill>
                  <a:srgbClr val="C00000"/>
                </a:solidFill>
                <a:latin typeface="Times New Roman" panose="02020603050405020304" pitchFamily="18" charset="0"/>
                <a:cs typeface="Times New Roman" panose="02020603050405020304" pitchFamily="18" charset="0"/>
              </a:rPr>
              <a:t>w</a:t>
            </a:r>
            <a:r>
              <a:rPr lang="en-IN" sz="3200" b="1" spc="-94" dirty="0">
                <a:solidFill>
                  <a:srgbClr val="C00000"/>
                </a:solidFill>
                <a:latin typeface="Times New Roman" panose="02020603050405020304" pitchFamily="18" charset="0"/>
                <a:cs typeface="Times New Roman" panose="02020603050405020304" pitchFamily="18" charset="0"/>
              </a:rPr>
              <a:t>ar</a:t>
            </a:r>
            <a:r>
              <a:rPr lang="en-IN" sz="3200" b="1" spc="-89" dirty="0">
                <a:solidFill>
                  <a:srgbClr val="C00000"/>
                </a:solidFill>
                <a:latin typeface="Times New Roman" panose="02020603050405020304" pitchFamily="18" charset="0"/>
                <a:cs typeface="Times New Roman" panose="02020603050405020304" pitchFamily="18" charset="0"/>
              </a:rPr>
              <a:t>e</a:t>
            </a:r>
            <a:endParaRPr lang="en-IN" sz="3200" dirty="0">
              <a:latin typeface="Times New Roman" panose="02020603050405020304" pitchFamily="18" charset="0"/>
              <a:cs typeface="Times New Roman" panose="02020603050405020304" pitchFamily="18" charset="0"/>
            </a:endParaRPr>
          </a:p>
        </p:txBody>
      </p:sp>
      <p:sp>
        <p:nvSpPr>
          <p:cNvPr id="2" name="object 2"/>
          <p:cNvSpPr txBox="1"/>
          <p:nvPr/>
        </p:nvSpPr>
        <p:spPr>
          <a:xfrm>
            <a:off x="278522" y="773437"/>
            <a:ext cx="11776844" cy="4365193"/>
          </a:xfrm>
          <a:prstGeom prst="rect">
            <a:avLst/>
          </a:prstGeom>
        </p:spPr>
        <p:txBody>
          <a:bodyPr wrap="square" lIns="0" tIns="0" rIns="0" bIns="0" rtlCol="0">
            <a:noAutofit/>
          </a:bodyPr>
          <a:lstStyle/>
          <a:p>
            <a:pPr marL="12700" marR="31111" algn="just">
              <a:lnSpc>
                <a:spcPts val="2145"/>
              </a:lnSpc>
              <a:spcBef>
                <a:spcPts val="107"/>
              </a:spcBef>
            </a:pPr>
            <a:r>
              <a:rPr sz="2100" b="1" dirty="0">
                <a:solidFill>
                  <a:srgbClr val="C00000"/>
                </a:solidFill>
                <a:latin typeface="Times New Roman" panose="02020603050405020304" pitchFamily="18" charset="0"/>
                <a:cs typeface="Times New Roman" panose="02020603050405020304" pitchFamily="18" charset="0"/>
              </a:rPr>
              <a:t>S</a:t>
            </a:r>
            <a:r>
              <a:rPr sz="2100" b="1" spc="4" dirty="0">
                <a:solidFill>
                  <a:srgbClr val="C00000"/>
                </a:solidFill>
                <a:latin typeface="Times New Roman" panose="02020603050405020304" pitchFamily="18" charset="0"/>
                <a:cs typeface="Times New Roman" panose="02020603050405020304" pitchFamily="18" charset="0"/>
              </a:rPr>
              <a:t>o</a:t>
            </a:r>
            <a:r>
              <a:rPr sz="2100" b="1" dirty="0">
                <a:solidFill>
                  <a:srgbClr val="C00000"/>
                </a:solidFill>
                <a:latin typeface="Times New Roman" panose="02020603050405020304" pitchFamily="18" charset="0"/>
                <a:cs typeface="Times New Roman" panose="02020603050405020304" pitchFamily="18" charset="0"/>
              </a:rPr>
              <a:t>ftwa</a:t>
            </a:r>
            <a:r>
              <a:rPr sz="2100" b="1" spc="4" dirty="0">
                <a:solidFill>
                  <a:srgbClr val="C00000"/>
                </a:solidFill>
                <a:latin typeface="Times New Roman" panose="02020603050405020304" pitchFamily="18" charset="0"/>
                <a:cs typeface="Times New Roman" panose="02020603050405020304" pitchFamily="18" charset="0"/>
              </a:rPr>
              <a:t>r</a:t>
            </a:r>
            <a:r>
              <a:rPr sz="2100" b="1" dirty="0">
                <a:solidFill>
                  <a:srgbClr val="C00000"/>
                </a:solidFill>
                <a:latin typeface="Times New Roman" panose="02020603050405020304" pitchFamily="18" charset="0"/>
                <a:cs typeface="Times New Roman" panose="02020603050405020304" pitchFamily="18" charset="0"/>
              </a:rPr>
              <a:t>e</a:t>
            </a:r>
            <a:r>
              <a:rPr sz="2100" b="1" spc="-34" dirty="0">
                <a:solidFill>
                  <a:srgbClr val="C00000"/>
                </a:solidFill>
                <a:latin typeface="Times New Roman" panose="02020603050405020304" pitchFamily="18" charset="0"/>
                <a:cs typeface="Times New Roman" panose="02020603050405020304" pitchFamily="18" charset="0"/>
              </a:rPr>
              <a:t> </a:t>
            </a:r>
            <a:r>
              <a:rPr sz="2100" b="1" dirty="0">
                <a:solidFill>
                  <a:srgbClr val="C00000"/>
                </a:solidFill>
                <a:latin typeface="Times New Roman" panose="02020603050405020304" pitchFamily="18" charset="0"/>
                <a:cs typeface="Times New Roman" panose="02020603050405020304" pitchFamily="18" charset="0"/>
              </a:rPr>
              <a:t>is:</a:t>
            </a:r>
          </a:p>
          <a:p>
            <a:pPr marL="355600" marR="31111" indent="-342900" algn="just">
              <a:lnSpc>
                <a:spcPct val="95825"/>
              </a:lnSpc>
              <a:spcBef>
                <a:spcPts val="472"/>
              </a:spcBef>
              <a:buFont typeface="Arial" panose="020B0604020202020204" pitchFamily="34" charset="0"/>
              <a:buChar char="•"/>
            </a:pPr>
            <a:r>
              <a:rPr lang="en-US" sz="2100"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nstr</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c</a:t>
            </a:r>
            <a:r>
              <a:rPr sz="2100" spc="-4"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i</a:t>
            </a:r>
            <a:r>
              <a:rPr sz="2100" spc="-9" dirty="0">
                <a:solidFill>
                  <a:srgbClr val="2E2B1F"/>
                </a:solidFill>
                <a:latin typeface="Times New Roman" panose="02020603050405020304" pitchFamily="18" charset="0"/>
                <a:cs typeface="Times New Roman" panose="02020603050405020304" pitchFamily="18" charset="0"/>
              </a:rPr>
              <a:t>o</a:t>
            </a:r>
            <a:r>
              <a:rPr sz="2100" dirty="0">
                <a:solidFill>
                  <a:srgbClr val="2E2B1F"/>
                </a:solidFill>
                <a:latin typeface="Times New Roman" panose="02020603050405020304" pitchFamily="18" charset="0"/>
                <a:cs typeface="Times New Roman" panose="02020603050405020304" pitchFamily="18" charset="0"/>
              </a:rPr>
              <a:t>ns</a:t>
            </a:r>
            <a:r>
              <a:rPr sz="2100" spc="-3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(c</a:t>
            </a:r>
            <a:r>
              <a:rPr sz="2100" spc="4" dirty="0">
                <a:solidFill>
                  <a:srgbClr val="2E2B1F"/>
                </a:solidFill>
                <a:latin typeface="Times New Roman" panose="02020603050405020304" pitchFamily="18" charset="0"/>
                <a:cs typeface="Times New Roman" panose="02020603050405020304" pitchFamily="18" charset="0"/>
              </a:rPr>
              <a:t>o</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t</a:t>
            </a:r>
            <a:r>
              <a:rPr sz="2100" spc="-4" dirty="0">
                <a:solidFill>
                  <a:srgbClr val="2E2B1F"/>
                </a:solidFill>
                <a:latin typeface="Times New Roman" panose="02020603050405020304" pitchFamily="18" charset="0"/>
                <a:cs typeface="Times New Roman" panose="02020603050405020304" pitchFamily="18" charset="0"/>
              </a:rPr>
              <a:t>e</a:t>
            </a:r>
            <a:r>
              <a:rPr sz="2100" dirty="0">
                <a:solidFill>
                  <a:srgbClr val="2E2B1F"/>
                </a:solidFill>
                <a:latin typeface="Times New Roman" panose="02020603050405020304" pitchFamily="18" charset="0"/>
                <a:cs typeface="Times New Roman" panose="02020603050405020304" pitchFamily="18" charset="0"/>
              </a:rPr>
              <a:t>r</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dirty="0">
                <a:solidFill>
                  <a:srgbClr val="2E2B1F"/>
                </a:solidFill>
                <a:latin typeface="Times New Roman" panose="02020603050405020304" pitchFamily="18" charset="0"/>
                <a:cs typeface="Times New Roman" panose="02020603050405020304" pitchFamily="18" charset="0"/>
              </a:rPr>
              <a:t>r</a:t>
            </a:r>
            <a:r>
              <a:rPr sz="2100" spc="-9" dirty="0">
                <a:solidFill>
                  <a:srgbClr val="2E2B1F"/>
                </a:solidFill>
                <a:latin typeface="Times New Roman" panose="02020603050405020304" pitchFamily="18" charset="0"/>
                <a:cs typeface="Times New Roman" panose="02020603050405020304" pitchFamily="18" charset="0"/>
              </a:rPr>
              <a:t>a</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lang="en-US" sz="2100" spc="-14" dirty="0">
                <a:solidFill>
                  <a:srgbClr val="2E2B1F"/>
                </a:solidFill>
                <a:latin typeface="Times New Roman" panose="02020603050405020304" pitchFamily="18" charset="0"/>
                <a:cs typeface="Times New Roman" panose="02020603050405020304" pitchFamily="18" charset="0"/>
              </a:rPr>
              <a:t>to </a:t>
            </a:r>
            <a:r>
              <a:rPr sz="2100" dirty="0">
                <a:solidFill>
                  <a:srgbClr val="2E2B1F"/>
                </a:solidFill>
                <a:latin typeface="Times New Roman" panose="02020603050405020304" pitchFamily="18" charset="0"/>
                <a:cs typeface="Times New Roman" panose="02020603050405020304" pitchFamily="18" charset="0"/>
              </a:rPr>
              <a:t>exec</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t</a:t>
            </a:r>
            <a:r>
              <a:rPr sz="2100" spc="-4" dirty="0">
                <a:solidFill>
                  <a:srgbClr val="2E2B1F"/>
                </a:solidFill>
                <a:latin typeface="Times New Roman" panose="02020603050405020304" pitchFamily="18" charset="0"/>
                <a:cs typeface="Times New Roman" panose="02020603050405020304" pitchFamily="18" charset="0"/>
              </a:rPr>
              <a:t>e</a:t>
            </a:r>
            <a:r>
              <a:rPr sz="2100" dirty="0">
                <a:solidFill>
                  <a:srgbClr val="2E2B1F"/>
                </a:solidFill>
                <a:latin typeface="Times New Roman" panose="02020603050405020304" pitchFamily="18" charset="0"/>
                <a:cs typeface="Times New Roman" panose="02020603050405020304" pitchFamily="18" charset="0"/>
              </a:rPr>
              <a:t>d</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v</a:t>
            </a:r>
            <a:r>
              <a:rPr sz="2100" dirty="0">
                <a:solidFill>
                  <a:srgbClr val="2E2B1F"/>
                </a:solidFill>
                <a:latin typeface="Times New Roman" panose="02020603050405020304" pitchFamily="18" charset="0"/>
                <a:cs typeface="Times New Roman" panose="02020603050405020304" pitchFamily="18" charset="0"/>
              </a:rPr>
              <a:t>ide</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desired</a:t>
            </a:r>
            <a:r>
              <a:rPr lang="en-US" sz="2100"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fea</a:t>
            </a:r>
            <a:r>
              <a:rPr sz="2100" spc="-9"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u</a:t>
            </a:r>
            <a:r>
              <a:rPr sz="2100" spc="4"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f</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nct</a:t>
            </a:r>
            <a:r>
              <a:rPr sz="2100" spc="-9"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n</a:t>
            </a:r>
            <a:r>
              <a:rPr sz="2100" dirty="0">
                <a:solidFill>
                  <a:srgbClr val="2E2B1F"/>
                </a:solidFill>
                <a:latin typeface="Times New Roman" panose="02020603050405020304" pitchFamily="18" charset="0"/>
                <a:cs typeface="Times New Roman" panose="02020603050405020304" pitchFamily="18" charset="0"/>
              </a:rPr>
              <a:t>,</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per</a:t>
            </a:r>
            <a:r>
              <a:rPr sz="2100" spc="9" dirty="0">
                <a:solidFill>
                  <a:srgbClr val="2E2B1F"/>
                </a:solidFill>
                <a:latin typeface="Times New Roman" panose="02020603050405020304" pitchFamily="18" charset="0"/>
                <a:cs typeface="Times New Roman" panose="02020603050405020304" pitchFamily="18" charset="0"/>
              </a:rPr>
              <a:t>f</a:t>
            </a:r>
            <a:r>
              <a:rPr sz="2100" dirty="0">
                <a:solidFill>
                  <a:srgbClr val="2E2B1F"/>
                </a:solidFill>
                <a:latin typeface="Times New Roman" panose="02020603050405020304" pitchFamily="18" charset="0"/>
                <a:cs typeface="Times New Roman" panose="02020603050405020304" pitchFamily="18" charset="0"/>
              </a:rPr>
              <a:t>or</a:t>
            </a:r>
            <a:r>
              <a:rPr sz="2100" spc="-2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ance</a:t>
            </a:r>
            <a:r>
              <a:rPr lang="en-US" sz="2100" dirty="0">
                <a:solidFill>
                  <a:srgbClr val="2E2B1F"/>
                </a:solidFill>
                <a:latin typeface="Times New Roman" panose="02020603050405020304" pitchFamily="18" charset="0"/>
                <a:cs typeface="Times New Roman" panose="02020603050405020304" pitchFamily="18" charset="0"/>
              </a:rPr>
              <a:t>.</a:t>
            </a:r>
          </a:p>
          <a:p>
            <a:pPr marL="355600" marR="31111" indent="-342900" algn="just">
              <a:lnSpc>
                <a:spcPct val="95825"/>
              </a:lnSpc>
              <a:spcBef>
                <a:spcPts val="472"/>
              </a:spcBef>
              <a:buFont typeface="Arial" panose="020B0604020202020204" pitchFamily="34" charset="0"/>
              <a:buChar char="•"/>
            </a:pPr>
            <a:r>
              <a:rPr lang="en-US" sz="2100" dirty="0">
                <a:solidFill>
                  <a:srgbClr val="2E2B1F"/>
                </a:solidFill>
                <a:latin typeface="Times New Roman" panose="02020603050405020304" pitchFamily="18" charset="0"/>
                <a:cs typeface="Times New Roman" panose="02020603050405020304" pitchFamily="18" charset="0"/>
              </a:rPr>
              <a:t>D</a:t>
            </a:r>
            <a:r>
              <a:rPr sz="2100" dirty="0">
                <a:solidFill>
                  <a:srgbClr val="2E2B1F"/>
                </a:solidFill>
                <a:latin typeface="Times New Roman" panose="02020603050405020304" pitchFamily="18" charset="0"/>
                <a:cs typeface="Times New Roman" panose="02020603050405020304" pitchFamily="18" charset="0"/>
              </a:rPr>
              <a:t>ata</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structures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ena</a:t>
            </a:r>
            <a:r>
              <a:rPr sz="2100" spc="4" dirty="0">
                <a:solidFill>
                  <a:srgbClr val="2E2B1F"/>
                </a:solidFill>
                <a:latin typeface="Times New Roman" panose="02020603050405020304" pitchFamily="18" charset="0"/>
                <a:cs typeface="Times New Roman" panose="02020603050405020304" pitchFamily="18" charset="0"/>
              </a:rPr>
              <a:t>b</a:t>
            </a:r>
            <a:r>
              <a:rPr sz="2100" dirty="0">
                <a:solidFill>
                  <a:srgbClr val="2E2B1F"/>
                </a:solidFill>
                <a:latin typeface="Times New Roman" panose="02020603050405020304" pitchFamily="18" charset="0"/>
                <a:cs typeface="Times New Roman" panose="02020603050405020304" pitchFamily="18" charset="0"/>
              </a:rPr>
              <a:t>le</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a</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to</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ade</a:t>
            </a:r>
            <a:r>
              <a:rPr sz="2100" spc="4" dirty="0">
                <a:solidFill>
                  <a:srgbClr val="2E2B1F"/>
                </a:solidFill>
                <a:latin typeface="Times New Roman" panose="02020603050405020304" pitchFamily="18" charset="0"/>
                <a:cs typeface="Times New Roman" panose="02020603050405020304" pitchFamily="18" charset="0"/>
              </a:rPr>
              <a:t>q</a:t>
            </a:r>
            <a:r>
              <a:rPr sz="2100" dirty="0">
                <a:solidFill>
                  <a:srgbClr val="2E2B1F"/>
                </a:solidFill>
                <a:latin typeface="Times New Roman" panose="02020603050405020304" pitchFamily="18" charset="0"/>
                <a:cs typeface="Times New Roman" panose="02020603050405020304" pitchFamily="18" charset="0"/>
              </a:rPr>
              <a:t>uate</a:t>
            </a:r>
            <a:r>
              <a:rPr sz="2100" spc="-9" dirty="0">
                <a:solidFill>
                  <a:srgbClr val="2E2B1F"/>
                </a:solidFill>
                <a:latin typeface="Times New Roman" panose="02020603050405020304" pitchFamily="18" charset="0"/>
                <a:cs typeface="Times New Roman" panose="02020603050405020304" pitchFamily="18" charset="0"/>
              </a:rPr>
              <a:t>l</a:t>
            </a:r>
            <a:r>
              <a:rPr sz="2100" dirty="0">
                <a:solidFill>
                  <a:srgbClr val="2E2B1F"/>
                </a:solidFill>
                <a:latin typeface="Times New Roman" panose="02020603050405020304" pitchFamily="18" charset="0"/>
                <a:cs typeface="Times New Roman" panose="02020603050405020304" pitchFamily="18" charset="0"/>
              </a:rPr>
              <a:t>y</a:t>
            </a:r>
            <a:r>
              <a:rPr sz="2100" spc="-25" dirty="0">
                <a:solidFill>
                  <a:srgbClr val="2E2B1F"/>
                </a:solidFill>
                <a:latin typeface="Times New Roman" panose="02020603050405020304" pitchFamily="18" charset="0"/>
                <a:cs typeface="Times New Roman" panose="02020603050405020304" pitchFamily="18" charset="0"/>
              </a:rPr>
              <a:t> </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anip</a:t>
            </a:r>
            <a:r>
              <a:rPr sz="2100" spc="9"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l</a:t>
            </a:r>
            <a:r>
              <a:rPr sz="2100" spc="-4" dirty="0">
                <a:solidFill>
                  <a:srgbClr val="2E2B1F"/>
                </a:solidFill>
                <a:latin typeface="Times New Roman" panose="02020603050405020304" pitchFamily="18" charset="0"/>
                <a:cs typeface="Times New Roman" panose="02020603050405020304" pitchFamily="18" charset="0"/>
              </a:rPr>
              <a:t>a</a:t>
            </a:r>
            <a:r>
              <a:rPr sz="2100" dirty="0">
                <a:solidFill>
                  <a:srgbClr val="2E2B1F"/>
                </a:solidFill>
                <a:latin typeface="Times New Roman" panose="02020603050405020304" pitchFamily="18" charset="0"/>
                <a:cs typeface="Times New Roman" panose="02020603050405020304" pitchFamily="18" charset="0"/>
              </a:rPr>
              <a:t>te inf</a:t>
            </a:r>
            <a:r>
              <a:rPr sz="2100" spc="9" dirty="0">
                <a:solidFill>
                  <a:srgbClr val="2E2B1F"/>
                </a:solidFill>
                <a:latin typeface="Times New Roman" panose="02020603050405020304" pitchFamily="18" charset="0"/>
                <a:cs typeface="Times New Roman" panose="02020603050405020304" pitchFamily="18" charset="0"/>
              </a:rPr>
              <a:t>o</a:t>
            </a:r>
            <a:r>
              <a:rPr sz="2100" dirty="0">
                <a:solidFill>
                  <a:srgbClr val="2E2B1F"/>
                </a:solidFill>
                <a:latin typeface="Times New Roman" panose="02020603050405020304" pitchFamily="18" charset="0"/>
                <a:cs typeface="Times New Roman" panose="02020603050405020304" pitchFamily="18" charset="0"/>
              </a:rPr>
              <a:t>r</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a:t>
            </a:r>
            <a:r>
              <a:rPr sz="2100" spc="-4"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ion,</a:t>
            </a:r>
            <a:r>
              <a:rPr sz="2100" spc="-3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endParaRPr lang="en-US" sz="2100" dirty="0">
              <a:solidFill>
                <a:srgbClr val="2E2B1F"/>
              </a:solidFill>
              <a:latin typeface="Times New Roman" panose="02020603050405020304" pitchFamily="18" charset="0"/>
              <a:cs typeface="Times New Roman" panose="02020603050405020304" pitchFamily="18" charset="0"/>
            </a:endParaRPr>
          </a:p>
          <a:p>
            <a:pPr marL="355600" marR="31111" indent="-342900" algn="just">
              <a:lnSpc>
                <a:spcPct val="95825"/>
              </a:lnSpc>
              <a:spcBef>
                <a:spcPts val="472"/>
              </a:spcBef>
              <a:buFont typeface="Arial" panose="020B0604020202020204" pitchFamily="34" charset="0"/>
              <a:buChar char="•"/>
            </a:pPr>
            <a:r>
              <a:rPr lang="en-IN" sz="2100" dirty="0">
                <a:solidFill>
                  <a:srgbClr val="2E2B1F"/>
                </a:solidFill>
                <a:latin typeface="Times New Roman" panose="02020603050405020304" pitchFamily="18" charset="0"/>
                <a:cs typeface="Times New Roman" panose="02020603050405020304" pitchFamily="18" charset="0"/>
              </a:rPr>
              <a:t>D</a:t>
            </a:r>
            <a:r>
              <a:rPr sz="2100" spc="9" dirty="0" err="1">
                <a:solidFill>
                  <a:srgbClr val="2E2B1F"/>
                </a:solidFill>
                <a:latin typeface="Times New Roman" panose="02020603050405020304" pitchFamily="18" charset="0"/>
                <a:cs typeface="Times New Roman" panose="02020603050405020304" pitchFamily="18" charset="0"/>
              </a:rPr>
              <a:t>o</a:t>
            </a:r>
            <a:r>
              <a:rPr sz="2100" dirty="0" err="1">
                <a:solidFill>
                  <a:srgbClr val="2E2B1F"/>
                </a:solidFill>
                <a:latin typeface="Times New Roman" panose="02020603050405020304" pitchFamily="18" charset="0"/>
                <a:cs typeface="Times New Roman" panose="02020603050405020304" pitchFamily="18" charset="0"/>
              </a:rPr>
              <a:t>cu</a:t>
            </a:r>
            <a:r>
              <a:rPr sz="2100" spc="-19" dirty="0" err="1">
                <a:solidFill>
                  <a:srgbClr val="2E2B1F"/>
                </a:solidFill>
                <a:latin typeface="Times New Roman" panose="02020603050405020304" pitchFamily="18" charset="0"/>
                <a:cs typeface="Times New Roman" panose="02020603050405020304" pitchFamily="18" charset="0"/>
              </a:rPr>
              <a:t>m</a:t>
            </a:r>
            <a:r>
              <a:rPr sz="2100" dirty="0" err="1">
                <a:solidFill>
                  <a:srgbClr val="2E2B1F"/>
                </a:solidFill>
                <a:latin typeface="Times New Roman" panose="02020603050405020304" pitchFamily="18" charset="0"/>
                <a:cs typeface="Times New Roman" panose="02020603050405020304" pitchFamily="18" charset="0"/>
              </a:rPr>
              <a:t>ent</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desc</a:t>
            </a:r>
            <a:r>
              <a:rPr sz="2100" spc="4"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ibes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p</a:t>
            </a:r>
            <a:r>
              <a:rPr sz="2100" dirty="0">
                <a:solidFill>
                  <a:srgbClr val="2E2B1F"/>
                </a:solidFill>
                <a:latin typeface="Times New Roman" panose="02020603050405020304" pitchFamily="18" charset="0"/>
                <a:cs typeface="Times New Roman" panose="02020603050405020304" pitchFamily="18" charset="0"/>
              </a:rPr>
              <a:t>erat</a:t>
            </a:r>
            <a:r>
              <a:rPr sz="2100" spc="-9"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on</a:t>
            </a:r>
            <a:r>
              <a:rPr sz="2100" spc="-2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u</a:t>
            </a:r>
            <a:r>
              <a:rPr sz="2100" spc="4" dirty="0">
                <a:solidFill>
                  <a:srgbClr val="2E2B1F"/>
                </a:solidFill>
                <a:latin typeface="Times New Roman" panose="02020603050405020304" pitchFamily="18" charset="0"/>
                <a:cs typeface="Times New Roman" panose="02020603050405020304" pitchFamily="18" charset="0"/>
              </a:rPr>
              <a:t>s</a:t>
            </a:r>
            <a:r>
              <a:rPr sz="2100" dirty="0">
                <a:solidFill>
                  <a:srgbClr val="2E2B1F"/>
                </a:solidFill>
                <a:latin typeface="Times New Roman" panose="02020603050405020304" pitchFamily="18" charset="0"/>
                <a:cs typeface="Times New Roman" panose="02020603050405020304" pitchFamily="18" charset="0"/>
              </a:rPr>
              <a:t>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of</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a</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endParaRPr lang="en-US" sz="2100" dirty="0">
              <a:solidFill>
                <a:srgbClr val="2E2B1F"/>
              </a:solidFill>
              <a:latin typeface="Times New Roman" panose="02020603050405020304" pitchFamily="18" charset="0"/>
              <a:cs typeface="Times New Roman" panose="02020603050405020304" pitchFamily="18" charset="0"/>
            </a:endParaRPr>
          </a:p>
          <a:p>
            <a:pPr marL="12700" marR="31111" algn="just">
              <a:lnSpc>
                <a:spcPct val="95825"/>
              </a:lnSpc>
              <a:spcBef>
                <a:spcPts val="480"/>
              </a:spcBef>
            </a:pPr>
            <a:endParaRPr sz="2100" dirty="0">
              <a:latin typeface="Times New Roman" panose="02020603050405020304" pitchFamily="18" charset="0"/>
              <a:cs typeface="Times New Roman" panose="02020603050405020304" pitchFamily="18" charset="0"/>
            </a:endParaRPr>
          </a:p>
          <a:p>
            <a:pPr algn="just" fontAlgn="base"/>
            <a:r>
              <a:rPr lang="en-US" sz="2100" b="1" i="0" dirty="0">
                <a:solidFill>
                  <a:srgbClr val="C00000"/>
                </a:solidFill>
                <a:effectLst/>
                <a:highlight>
                  <a:srgbClr val="FFFFFF"/>
                </a:highlight>
                <a:latin typeface="Times New Roman" panose="02020603050405020304" pitchFamily="18" charset="0"/>
                <a:cs typeface="Times New Roman" panose="02020603050405020304" pitchFamily="18" charset="0"/>
              </a:rPr>
              <a:t>Characteristics of software:</a:t>
            </a: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Reliability: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ability of the software to consistently perform its intended tasks without unexpected failures or errors.</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Usability: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How easily and effectively users can interact with and navigate through the software.</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Efficiency: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optimal utilization of system resources to perform tasks on time.</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Maintainability: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How easily and cost-effectively software can be modified, updated, or extended.</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Portability: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ability of software to run on different platforms or environments without requiring significant modifications.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56ADB-F8E7-7B6E-2411-401178047E33}"/>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DF870E0-8FFC-3F77-EC3A-7DF04FCCFCEB}"/>
              </a:ext>
            </a:extLst>
          </p:cNvPr>
          <p:cNvSpPr>
            <a:spLocks noGrp="1"/>
          </p:cNvSpPr>
          <p:nvPr>
            <p:ph type="sldNum" sz="quarter" idx="12"/>
          </p:nvPr>
        </p:nvSpPr>
        <p:spPr/>
        <p:txBody>
          <a:bodyPr/>
          <a:lstStyle/>
          <a:p>
            <a:pPr>
              <a:defRPr/>
            </a:pPr>
            <a:fld id="{7B404554-E1DE-4E15-865B-5D60C00DD439}" type="slidenum">
              <a:rPr lang="en-US" altLang="en-US" smtClean="0"/>
              <a:pPr>
                <a:defRPr/>
              </a:pPr>
              <a:t>80</a:t>
            </a:fld>
            <a:endParaRPr lang="en-US" altLang="en-US"/>
          </a:p>
        </p:txBody>
      </p:sp>
      <p:pic>
        <p:nvPicPr>
          <p:cNvPr id="5122" name="Picture 2" descr="types -software-testing">
            <a:extLst>
              <a:ext uri="{FF2B5EF4-FFF2-40B4-BE49-F238E27FC236}">
                <a16:creationId xmlns:a16="http://schemas.microsoft.com/office/drawing/2014/main" id="{F5B525F3-113A-EC02-231A-E57D2D457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52" y="136525"/>
            <a:ext cx="11508827" cy="658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169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088623-D329-C8D2-6CEB-6396226C5F9E}"/>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1862A3C8-4FE9-40E9-6793-2FCA724D1C6A}"/>
              </a:ext>
            </a:extLst>
          </p:cNvPr>
          <p:cNvSpPr>
            <a:spLocks noGrp="1"/>
          </p:cNvSpPr>
          <p:nvPr>
            <p:ph type="sldNum" sz="quarter" idx="12"/>
          </p:nvPr>
        </p:nvSpPr>
        <p:spPr/>
        <p:txBody>
          <a:bodyPr/>
          <a:lstStyle/>
          <a:p>
            <a:pPr>
              <a:defRPr/>
            </a:pPr>
            <a:fld id="{7B404554-E1DE-4E15-865B-5D60C00DD439}" type="slidenum">
              <a:rPr lang="en-US" altLang="en-US" smtClean="0"/>
              <a:pPr>
                <a:defRPr/>
              </a:pPr>
              <a:t>81</a:t>
            </a:fld>
            <a:endParaRPr lang="en-US" altLang="en-US"/>
          </a:p>
        </p:txBody>
      </p:sp>
      <p:pic>
        <p:nvPicPr>
          <p:cNvPr id="6146" name="Picture 2" descr="Types of Software Testing">
            <a:extLst>
              <a:ext uri="{FF2B5EF4-FFF2-40B4-BE49-F238E27FC236}">
                <a16:creationId xmlns:a16="http://schemas.microsoft.com/office/drawing/2014/main" id="{E72F0A37-7B44-61D3-B777-AF5D9D08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48" y="136525"/>
            <a:ext cx="8113985" cy="1533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33D13D-13A6-136A-FD90-380C687534BA}"/>
              </a:ext>
            </a:extLst>
          </p:cNvPr>
          <p:cNvSpPr txBox="1"/>
          <p:nvPr/>
        </p:nvSpPr>
        <p:spPr>
          <a:xfrm>
            <a:off x="316622" y="1938469"/>
            <a:ext cx="11494378" cy="1061829"/>
          </a:xfrm>
          <a:prstGeom prst="rect">
            <a:avLst/>
          </a:prstGeom>
          <a:noFill/>
        </p:spPr>
        <p:txBody>
          <a:bodyPr wrap="square">
            <a:spAutoFit/>
          </a:bodyPr>
          <a:lstStyle/>
          <a:p>
            <a:pPr algn="just"/>
            <a:r>
              <a:rPr lang="en-US" sz="2100" b="1" i="0" dirty="0">
                <a:solidFill>
                  <a:srgbClr val="C00000"/>
                </a:solidFill>
                <a:effectLst/>
                <a:highlight>
                  <a:srgbClr val="FFFFFF"/>
                </a:highlight>
                <a:latin typeface="Times New Roman" panose="02020603050405020304" pitchFamily="18" charset="0"/>
                <a:cs typeface="Times New Roman" panose="02020603050405020304" pitchFamily="18" charset="0"/>
              </a:rPr>
              <a:t>White Box Testing</a:t>
            </a:r>
          </a:p>
          <a:p>
            <a:pPr algn="just"/>
            <a:r>
              <a:rPr lang="en-US" sz="2100" b="0" i="0" dirty="0">
                <a:solidFill>
                  <a:srgbClr val="333333"/>
                </a:solidFill>
                <a:effectLst/>
                <a:highlight>
                  <a:srgbClr val="FFFFFF"/>
                </a:highlight>
                <a:latin typeface="Times New Roman" panose="02020603050405020304" pitchFamily="18" charset="0"/>
                <a:cs typeface="Times New Roman" panose="02020603050405020304" pitchFamily="18" charset="0"/>
              </a:rPr>
              <a:t>In white-box testing, the developer will inspect every line of code before handing it over to the testing team or the concerned test engineers.</a:t>
            </a:r>
          </a:p>
        </p:txBody>
      </p:sp>
      <p:pic>
        <p:nvPicPr>
          <p:cNvPr id="6148" name="Picture 4" descr="Types of Software Testing">
            <a:extLst>
              <a:ext uri="{FF2B5EF4-FFF2-40B4-BE49-F238E27FC236}">
                <a16:creationId xmlns:a16="http://schemas.microsoft.com/office/drawing/2014/main" id="{0D01FA03-DE14-2BD9-41C4-45C059275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68718"/>
            <a:ext cx="3743325" cy="34527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ypes of Software Testing">
            <a:extLst>
              <a:ext uri="{FF2B5EF4-FFF2-40B4-BE49-F238E27FC236}">
                <a16:creationId xmlns:a16="http://schemas.microsoft.com/office/drawing/2014/main" id="{FD015DE5-23DB-38E4-E9C1-2C84F3CAF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662" y="3510822"/>
            <a:ext cx="6566338" cy="302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9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722EB0-71A4-76E4-DD89-4D7638A69F80}"/>
              </a:ext>
            </a:extLst>
          </p:cNvPr>
          <p:cNvSpPr>
            <a:spLocks noGrp="1"/>
          </p:cNvSpPr>
          <p:nvPr>
            <p:ph type="sldNum" sz="quarter" idx="12"/>
          </p:nvPr>
        </p:nvSpPr>
        <p:spPr/>
        <p:txBody>
          <a:bodyPr/>
          <a:lstStyle/>
          <a:p>
            <a:pPr>
              <a:defRPr/>
            </a:pPr>
            <a:fld id="{7B404554-E1DE-4E15-865B-5D60C00DD439}" type="slidenum">
              <a:rPr lang="en-US" altLang="en-US" smtClean="0"/>
              <a:pPr>
                <a:defRPr/>
              </a:pPr>
              <a:t>82</a:t>
            </a:fld>
            <a:endParaRPr lang="en-US" altLang="en-US"/>
          </a:p>
        </p:txBody>
      </p:sp>
      <p:sp>
        <p:nvSpPr>
          <p:cNvPr id="5" name="TextBox 4">
            <a:extLst>
              <a:ext uri="{FF2B5EF4-FFF2-40B4-BE49-F238E27FC236}">
                <a16:creationId xmlns:a16="http://schemas.microsoft.com/office/drawing/2014/main" id="{BE77B70D-84A5-F860-79BC-47B2A48C8AC2}"/>
              </a:ext>
            </a:extLst>
          </p:cNvPr>
          <p:cNvSpPr txBox="1"/>
          <p:nvPr/>
        </p:nvSpPr>
        <p:spPr>
          <a:xfrm>
            <a:off x="320565" y="180883"/>
            <a:ext cx="11550869" cy="2862322"/>
          </a:xfrm>
          <a:prstGeom prst="rect">
            <a:avLst/>
          </a:prstGeom>
          <a:noFill/>
        </p:spPr>
        <p:txBody>
          <a:bodyPr wrap="square">
            <a:spAutoFit/>
          </a:bodyPr>
          <a:lstStyle/>
          <a:p>
            <a:pPr algn="just"/>
            <a:r>
              <a:rPr lang="en-US" sz="2200" b="1" i="0" dirty="0">
                <a:solidFill>
                  <a:srgbClr val="C00000"/>
                </a:solidFill>
                <a:effectLst/>
                <a:highlight>
                  <a:srgbClr val="FFFFFF"/>
                </a:highlight>
                <a:latin typeface="Times New Roman" panose="02020603050405020304" pitchFamily="18" charset="0"/>
                <a:cs typeface="Times New Roman" panose="02020603050405020304" pitchFamily="18" charset="0"/>
              </a:rPr>
              <a:t>Black Box Testing</a:t>
            </a: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Another type of manual testing is </a:t>
            </a:r>
            <a:r>
              <a:rPr lang="en-US" sz="2200" b="1" i="0" dirty="0">
                <a:solidFill>
                  <a:srgbClr val="333333"/>
                </a:solidFill>
                <a:effectLst/>
                <a:highlight>
                  <a:srgbClr val="FFFFFF"/>
                </a:highlight>
                <a:latin typeface="Times New Roman" panose="02020603050405020304" pitchFamily="18" charset="0"/>
                <a:cs typeface="Times New Roman" panose="02020603050405020304" pitchFamily="18" charset="0"/>
              </a:rPr>
              <a:t>black-box testing</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In this testing, the test engineer will analyze the software against requirements, identify the defects or bug, and sends it back to the development team.</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Then, the developers will fix those defects, do one round of White box testing, and send it to the testing team.</a:t>
            </a:r>
          </a:p>
        </p:txBody>
      </p:sp>
      <p:pic>
        <p:nvPicPr>
          <p:cNvPr id="7170" name="Picture 2" descr="Types of Software Testing">
            <a:extLst>
              <a:ext uri="{FF2B5EF4-FFF2-40B4-BE49-F238E27FC236}">
                <a16:creationId xmlns:a16="http://schemas.microsoft.com/office/drawing/2014/main" id="{E649A8E0-BE56-2FB7-0AF3-EF2099F4B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10" y="3104108"/>
            <a:ext cx="3636580" cy="35219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ypes of Software Testing">
            <a:extLst>
              <a:ext uri="{FF2B5EF4-FFF2-40B4-BE49-F238E27FC236}">
                <a16:creationId xmlns:a16="http://schemas.microsoft.com/office/drawing/2014/main" id="{9B53746C-522A-2DA1-FC98-3F6879CF5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497" y="3194815"/>
            <a:ext cx="6578161" cy="2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33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FCC025-BED5-6746-3F55-06C4F73C7D47}"/>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1A61AD2E-7C42-4BAA-018D-DA93996C250A}"/>
              </a:ext>
            </a:extLst>
          </p:cNvPr>
          <p:cNvSpPr>
            <a:spLocks noGrp="1"/>
          </p:cNvSpPr>
          <p:nvPr>
            <p:ph type="sldNum" sz="quarter" idx="12"/>
          </p:nvPr>
        </p:nvSpPr>
        <p:spPr/>
        <p:txBody>
          <a:bodyPr/>
          <a:lstStyle/>
          <a:p>
            <a:pPr>
              <a:defRPr/>
            </a:pPr>
            <a:fld id="{7B404554-E1DE-4E15-865B-5D60C00DD439}" type="slidenum">
              <a:rPr lang="en-US" altLang="en-US" smtClean="0"/>
              <a:pPr>
                <a:defRPr/>
              </a:pPr>
              <a:t>83</a:t>
            </a:fld>
            <a:endParaRPr lang="en-US" altLang="en-US"/>
          </a:p>
        </p:txBody>
      </p:sp>
      <p:sp>
        <p:nvSpPr>
          <p:cNvPr id="5" name="TextBox 4">
            <a:extLst>
              <a:ext uri="{FF2B5EF4-FFF2-40B4-BE49-F238E27FC236}">
                <a16:creationId xmlns:a16="http://schemas.microsoft.com/office/drawing/2014/main" id="{D74FE4E3-0C2E-70CD-B5B4-890C899C79AA}"/>
              </a:ext>
            </a:extLst>
          </p:cNvPr>
          <p:cNvSpPr txBox="1"/>
          <p:nvPr/>
        </p:nvSpPr>
        <p:spPr>
          <a:xfrm>
            <a:off x="357351" y="326271"/>
            <a:ext cx="11508828" cy="3139321"/>
          </a:xfrm>
          <a:prstGeom prst="rect">
            <a:avLst/>
          </a:prstGeom>
          <a:noFill/>
        </p:spPr>
        <p:txBody>
          <a:bodyPr wrap="square">
            <a:spAutoFit/>
          </a:bodyPr>
          <a:lstStyle/>
          <a:p>
            <a:pPr algn="just"/>
            <a:r>
              <a:rPr lang="en-US" sz="2200" b="1" i="0" dirty="0">
                <a:solidFill>
                  <a:srgbClr val="C00000"/>
                </a:solidFill>
                <a:effectLst/>
                <a:highlight>
                  <a:srgbClr val="FFFFFF"/>
                </a:highlight>
                <a:latin typeface="Times New Roman" panose="02020603050405020304" pitchFamily="18" charset="0"/>
                <a:cs typeface="Times New Roman" panose="02020603050405020304" pitchFamily="18" charset="0"/>
              </a:rPr>
              <a:t>Grey Box Testing –</a:t>
            </a:r>
          </a:p>
          <a:p>
            <a:pPr algn="just"/>
            <a:endParaRPr lang="en-US" sz="2200" b="1"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algn="just"/>
            <a:r>
              <a:rPr lang="en-US" sz="2200" i="0" dirty="0">
                <a:solidFill>
                  <a:srgbClr val="333333"/>
                </a:solidFill>
                <a:effectLst/>
                <a:highlight>
                  <a:srgbClr val="FFFFFF"/>
                </a:highlight>
                <a:latin typeface="Times New Roman" panose="02020603050405020304" pitchFamily="18" charset="0"/>
                <a:cs typeface="Times New Roman" panose="02020603050405020304" pitchFamily="18" charset="0"/>
              </a:rPr>
              <a:t>Another part of manual testing is Grey box testing.</a:t>
            </a:r>
          </a:p>
          <a:p>
            <a:pPr algn="just"/>
            <a:endParaRPr lang="en-US" sz="220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i="0" dirty="0">
                <a:solidFill>
                  <a:srgbClr val="333333"/>
                </a:solidFill>
                <a:effectLst/>
                <a:highlight>
                  <a:srgbClr val="FFFFFF"/>
                </a:highlight>
                <a:latin typeface="Times New Roman" panose="02020603050405020304" pitchFamily="18" charset="0"/>
                <a:cs typeface="Times New Roman" panose="02020603050405020304" pitchFamily="18" charset="0"/>
              </a:rPr>
              <a:t> It is a collaboration of black box and white box testing</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Since, the grey box testing includes access to internal coding for designing test cases. </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Grey box testing is performed by a person who knows coding as well as testing.</a:t>
            </a:r>
          </a:p>
        </p:txBody>
      </p:sp>
      <p:pic>
        <p:nvPicPr>
          <p:cNvPr id="8194" name="Picture 2" descr="Types of Software Testing">
            <a:extLst>
              <a:ext uri="{FF2B5EF4-FFF2-40B4-BE49-F238E27FC236}">
                <a16:creationId xmlns:a16="http://schemas.microsoft.com/office/drawing/2014/main" id="{A3DF3B76-45D3-15D4-0413-FD536FEE3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357" y="3716684"/>
            <a:ext cx="8515843" cy="238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298D-31F1-1FC1-4D05-16B4C052675F}"/>
              </a:ext>
            </a:extLst>
          </p:cNvPr>
          <p:cNvSpPr>
            <a:spLocks noGrp="1"/>
          </p:cNvSpPr>
          <p:nvPr>
            <p:ph type="title"/>
          </p:nvPr>
        </p:nvSpPr>
        <p:spPr>
          <a:xfrm>
            <a:off x="838200" y="365126"/>
            <a:ext cx="10515600" cy="643868"/>
          </a:xfrm>
        </p:spPr>
        <p:txBody>
          <a:bodyPr>
            <a:normAutofit/>
          </a:bodyPr>
          <a:lstStyle/>
          <a:p>
            <a:pPr algn="ctr"/>
            <a:r>
              <a:rPr lang="en-US" sz="3600" b="1" i="0" dirty="0">
                <a:solidFill>
                  <a:srgbClr val="C00000"/>
                </a:solidFill>
                <a:effectLst/>
                <a:latin typeface="Times New Roman" panose="02020603050405020304" pitchFamily="18" charset="0"/>
                <a:cs typeface="Times New Roman" panose="02020603050405020304" pitchFamily="18" charset="0"/>
              </a:rPr>
              <a:t>Concurrent development model</a:t>
            </a:r>
            <a:endParaRPr lang="en-IN" sz="3600" b="1" dirty="0">
              <a:solidFill>
                <a:srgbClr val="C00000"/>
              </a:solidFill>
            </a:endParaRPr>
          </a:p>
        </p:txBody>
      </p:sp>
      <p:sp>
        <p:nvSpPr>
          <p:cNvPr id="3" name="Content Placeholder 2">
            <a:extLst>
              <a:ext uri="{FF2B5EF4-FFF2-40B4-BE49-F238E27FC236}">
                <a16:creationId xmlns:a16="http://schemas.microsoft.com/office/drawing/2014/main" id="{0528E835-AC7A-BF3E-5D1A-97C1485E8C99}"/>
              </a:ext>
            </a:extLst>
          </p:cNvPr>
          <p:cNvSpPr>
            <a:spLocks noGrp="1"/>
          </p:cNvSpPr>
          <p:nvPr>
            <p:ph idx="1"/>
          </p:nvPr>
        </p:nvSpPr>
        <p:spPr>
          <a:xfrm>
            <a:off x="354724" y="1331639"/>
            <a:ext cx="4427483" cy="5024711"/>
          </a:xfrm>
        </p:spPr>
        <p:txBody>
          <a:bodyPr>
            <a:normAutofit/>
          </a:bodyPr>
          <a:lstStyle/>
          <a:p>
            <a:pPr algn="just"/>
            <a:r>
              <a:rPr lang="en-US" sz="2200" b="0" i="0" dirty="0">
                <a:effectLst/>
                <a:latin typeface="Times New Roman" panose="02020603050405020304" pitchFamily="18" charset="0"/>
                <a:cs typeface="Times New Roman" panose="02020603050405020304" pitchFamily="18" charset="0"/>
              </a:rPr>
              <a:t>Concurrent development model is quite different from the incremental model. </a:t>
            </a:r>
          </a:p>
          <a:p>
            <a:pPr algn="just"/>
            <a:endParaRPr lang="en-US" sz="22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The incremental model is performed sequentially while the concurrent development model is </a:t>
            </a:r>
            <a:r>
              <a:rPr lang="en-US" sz="2200" b="1" i="0" dirty="0">
                <a:solidFill>
                  <a:srgbClr val="00B050"/>
                </a:solidFill>
                <a:effectLst/>
                <a:latin typeface="Times New Roman" panose="02020603050405020304" pitchFamily="18" charset="0"/>
                <a:cs typeface="Times New Roman" panose="02020603050405020304" pitchFamily="18" charset="0"/>
              </a:rPr>
              <a:t>performed simultaneously. </a:t>
            </a:r>
          </a:p>
          <a:p>
            <a:pPr algn="just"/>
            <a:endParaRPr lang="en-US" sz="22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Instead of having a linear process flow, development processed create a </a:t>
            </a:r>
            <a:r>
              <a:rPr lang="en-US" sz="2200" b="1" i="0" dirty="0">
                <a:solidFill>
                  <a:srgbClr val="00B050"/>
                </a:solidFill>
                <a:effectLst/>
                <a:latin typeface="Times New Roman" panose="02020603050405020304" pitchFamily="18" charset="0"/>
                <a:cs typeface="Times New Roman" panose="02020603050405020304" pitchFamily="18" charset="0"/>
              </a:rPr>
              <a:t>net-like workflow. </a:t>
            </a:r>
            <a:endParaRPr lang="en-IN" sz="2200" b="1" dirty="0">
              <a:solidFill>
                <a:srgbClr val="00B05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37731AB-6857-8439-0D94-3456C5B0C957}"/>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A7B536B6-F9C5-BD52-59DC-BC69A76A8B8D}"/>
              </a:ext>
            </a:extLst>
          </p:cNvPr>
          <p:cNvSpPr>
            <a:spLocks noGrp="1"/>
          </p:cNvSpPr>
          <p:nvPr>
            <p:ph type="sldNum" sz="quarter" idx="12"/>
          </p:nvPr>
        </p:nvSpPr>
        <p:spPr/>
        <p:txBody>
          <a:bodyPr/>
          <a:lstStyle/>
          <a:p>
            <a:pPr>
              <a:defRPr/>
            </a:pPr>
            <a:fld id="{147856E9-F47B-4B79-B9A6-62404873B010}" type="slidenum">
              <a:rPr lang="en-US" altLang="en-US" smtClean="0"/>
              <a:pPr>
                <a:defRPr/>
              </a:pPr>
              <a:t>84</a:t>
            </a:fld>
            <a:endParaRPr lang="en-US" altLang="en-US"/>
          </a:p>
        </p:txBody>
      </p:sp>
      <p:pic>
        <p:nvPicPr>
          <p:cNvPr id="1026" name="Picture 2">
            <a:extLst>
              <a:ext uri="{FF2B5EF4-FFF2-40B4-BE49-F238E27FC236}">
                <a16:creationId xmlns:a16="http://schemas.microsoft.com/office/drawing/2014/main" id="{D65DD87B-65AA-F36E-C1EF-B8BBFCF8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331" y="1008993"/>
            <a:ext cx="7283670" cy="571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2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5F679B-35B2-6058-9067-F55E72AAA6A7}"/>
              </a:ext>
            </a:extLst>
          </p:cNvPr>
          <p:cNvSpPr>
            <a:spLocks noGrp="1"/>
          </p:cNvSpPr>
          <p:nvPr>
            <p:ph idx="1"/>
          </p:nvPr>
        </p:nvSpPr>
        <p:spPr>
          <a:xfrm>
            <a:off x="302173" y="1389965"/>
            <a:ext cx="4942489" cy="4351338"/>
          </a:xfrm>
        </p:spPr>
        <p:txBody>
          <a:bodyPr>
            <a:normAutofit/>
          </a:bodyPr>
          <a:lstStyle/>
          <a:p>
            <a:pPr algn="just"/>
            <a:r>
              <a:rPr lang="en-US" sz="2200" b="0" i="0" dirty="0">
                <a:effectLst/>
                <a:latin typeface="Times New Roman" panose="02020603050405020304" pitchFamily="18" charset="0"/>
                <a:cs typeface="Times New Roman" panose="02020603050405020304" pitchFamily="18" charset="0"/>
              </a:rPr>
              <a:t>In the concurrent development model, each activity has a </a:t>
            </a:r>
            <a:r>
              <a:rPr lang="en-US" sz="2200" b="1" i="0" dirty="0">
                <a:solidFill>
                  <a:srgbClr val="00B050"/>
                </a:solidFill>
                <a:effectLst/>
                <a:latin typeface="Times New Roman" panose="02020603050405020304" pitchFamily="18" charset="0"/>
                <a:cs typeface="Times New Roman" panose="02020603050405020304" pitchFamily="18" charset="0"/>
              </a:rPr>
              <a:t>state and occurs concurrently. </a:t>
            </a:r>
          </a:p>
          <a:p>
            <a:pPr algn="just"/>
            <a:endParaRPr lang="en-US" sz="22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Transitions take place when an activity is triggered to move to another state.</a:t>
            </a:r>
          </a:p>
          <a:p>
            <a:pPr algn="just"/>
            <a:endParaRPr lang="en-US" sz="22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 Therefore, concurrent development model can be defined as a series of </a:t>
            </a:r>
            <a:r>
              <a:rPr lang="en-US" sz="2200" b="1" i="0" dirty="0">
                <a:solidFill>
                  <a:srgbClr val="00B050"/>
                </a:solidFill>
                <a:effectLst/>
                <a:latin typeface="Times New Roman" panose="02020603050405020304" pitchFamily="18" charset="0"/>
                <a:cs typeface="Times New Roman" panose="02020603050405020304" pitchFamily="18" charset="0"/>
              </a:rPr>
              <a:t>activities, tasks, and associated states</a:t>
            </a:r>
            <a:r>
              <a:rPr lang="en-US" sz="2200" b="0" i="0" dirty="0">
                <a:effectLst/>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437DCD0-5A2E-14DC-4DA6-5BD4AC9AC5FA}"/>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4D72B26F-E0E1-751F-13BD-4CD75E54EA9E}"/>
              </a:ext>
            </a:extLst>
          </p:cNvPr>
          <p:cNvSpPr>
            <a:spLocks noGrp="1"/>
          </p:cNvSpPr>
          <p:nvPr>
            <p:ph type="sldNum" sz="quarter" idx="12"/>
          </p:nvPr>
        </p:nvSpPr>
        <p:spPr/>
        <p:txBody>
          <a:bodyPr/>
          <a:lstStyle/>
          <a:p>
            <a:pPr>
              <a:defRPr/>
            </a:pPr>
            <a:fld id="{147856E9-F47B-4B79-B9A6-62404873B010}" type="slidenum">
              <a:rPr lang="en-US" altLang="en-US" smtClean="0"/>
              <a:pPr>
                <a:defRPr/>
              </a:pPr>
              <a:t>85</a:t>
            </a:fld>
            <a:endParaRPr lang="en-US" altLang="en-US"/>
          </a:p>
        </p:txBody>
      </p:sp>
      <p:pic>
        <p:nvPicPr>
          <p:cNvPr id="6" name="Picture 2">
            <a:extLst>
              <a:ext uri="{FF2B5EF4-FFF2-40B4-BE49-F238E27FC236}">
                <a16:creationId xmlns:a16="http://schemas.microsoft.com/office/drawing/2014/main" id="{465EC40D-0CE9-7F55-A632-27601666F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662" y="252248"/>
            <a:ext cx="6873768" cy="646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56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B1AED4-3E84-B46D-30FE-4258EAD6DE58}"/>
              </a:ext>
            </a:extLst>
          </p:cNvPr>
          <p:cNvSpPr>
            <a:spLocks noGrp="1"/>
          </p:cNvSpPr>
          <p:nvPr>
            <p:ph idx="1"/>
          </p:nvPr>
        </p:nvSpPr>
        <p:spPr>
          <a:xfrm>
            <a:off x="497928" y="546100"/>
            <a:ext cx="11196144" cy="5423776"/>
          </a:xfrm>
        </p:spPr>
        <p:txBody>
          <a:bodyPr>
            <a:normAutofit fontScale="85000" lnSpcReduction="20000"/>
          </a:bodyPr>
          <a:lstStyle/>
          <a:p>
            <a:pPr marL="0" indent="0" algn="just" fontAlgn="base">
              <a:buNone/>
            </a:pPr>
            <a:r>
              <a:rPr lang="en-US" sz="2600" b="1" dirty="0">
                <a:solidFill>
                  <a:srgbClr val="C00000"/>
                </a:solidFill>
                <a:latin typeface="Times New Roman" panose="02020603050405020304" pitchFamily="18" charset="0"/>
                <a:cs typeface="Times New Roman" panose="02020603050405020304" pitchFamily="18" charset="0"/>
              </a:rPr>
              <a:t>A</a:t>
            </a:r>
            <a:r>
              <a:rPr lang="en-US" sz="2600" b="1" i="0" dirty="0">
                <a:solidFill>
                  <a:srgbClr val="C00000"/>
                </a:solidFill>
                <a:effectLst/>
                <a:latin typeface="Times New Roman" panose="02020603050405020304" pitchFamily="18" charset="0"/>
                <a:cs typeface="Times New Roman" panose="02020603050405020304" pitchFamily="18" charset="0"/>
              </a:rPr>
              <a:t>dvantages of Concurrent model:</a:t>
            </a:r>
          </a:p>
          <a:p>
            <a:pPr marL="0" indent="0" algn="l" fontAlgn="base">
              <a:buNone/>
            </a:pPr>
            <a:br>
              <a:rPr lang="en-US" sz="2600" b="0" i="0" dirty="0">
                <a:effectLst/>
                <a:latin typeface="Times New Roman" panose="02020603050405020304" pitchFamily="18" charset="0"/>
                <a:cs typeface="Times New Roman" panose="02020603050405020304" pitchFamily="18" charset="0"/>
              </a:rPr>
            </a:br>
            <a:r>
              <a:rPr lang="en-US" sz="2600" b="0" i="0" dirty="0">
                <a:effectLst/>
                <a:latin typeface="Times New Roman" panose="02020603050405020304" pitchFamily="18" charset="0"/>
                <a:cs typeface="Times New Roman" panose="02020603050405020304" pitchFamily="18" charset="0"/>
              </a:rPr>
              <a:t>1. High flexibility</a:t>
            </a:r>
          </a:p>
          <a:p>
            <a:pPr marL="0" indent="0" algn="l" fontAlgn="base">
              <a:buNone/>
            </a:pPr>
            <a:endParaRPr lang="en-US" sz="2600" b="0" i="0" dirty="0">
              <a:effectLst/>
              <a:latin typeface="Times New Roman" panose="02020603050405020304" pitchFamily="18" charset="0"/>
              <a:cs typeface="Times New Roman" panose="02020603050405020304" pitchFamily="18" charset="0"/>
            </a:endParaRPr>
          </a:p>
          <a:p>
            <a:pPr marL="0" indent="0" algn="just" fontAlgn="base">
              <a:buNone/>
            </a:pPr>
            <a:r>
              <a:rPr lang="en-US" sz="2600" b="0" i="0" dirty="0">
                <a:effectLst/>
                <a:latin typeface="Times New Roman" panose="02020603050405020304" pitchFamily="18" charset="0"/>
                <a:cs typeface="Times New Roman" panose="02020603050405020304" pitchFamily="18" charset="0"/>
              </a:rPr>
              <a:t>2. New features and designs may be further added</a:t>
            </a:r>
          </a:p>
          <a:p>
            <a:pPr marL="0" indent="0" algn="just" fontAlgn="base">
              <a:buNone/>
            </a:pPr>
            <a:endParaRPr lang="en-US" sz="2600" b="0" i="0" dirty="0">
              <a:effectLst/>
              <a:latin typeface="Times New Roman" panose="02020603050405020304" pitchFamily="18" charset="0"/>
              <a:cs typeface="Times New Roman" panose="02020603050405020304" pitchFamily="18" charset="0"/>
            </a:endParaRPr>
          </a:p>
          <a:p>
            <a:pPr marL="0" indent="0" algn="just" fontAlgn="base">
              <a:buNone/>
            </a:pPr>
            <a:r>
              <a:rPr lang="en-US" sz="2600" b="0" i="0" dirty="0">
                <a:effectLst/>
                <a:latin typeface="Times New Roman" panose="02020603050405020304" pitchFamily="18" charset="0"/>
                <a:cs typeface="Times New Roman" panose="02020603050405020304" pitchFamily="18" charset="0"/>
              </a:rPr>
              <a:t>3. Each component occurs simultaneously</a:t>
            </a:r>
          </a:p>
          <a:p>
            <a:pPr marL="0" indent="0" algn="just" fontAlgn="base">
              <a:buNone/>
            </a:pPr>
            <a:endParaRPr lang="en-US" sz="2600" b="0" i="0" dirty="0">
              <a:effectLst/>
              <a:latin typeface="Times New Roman" panose="02020603050405020304" pitchFamily="18" charset="0"/>
              <a:cs typeface="Times New Roman" panose="02020603050405020304" pitchFamily="18" charset="0"/>
            </a:endParaRPr>
          </a:p>
          <a:p>
            <a:pPr marL="0" indent="0" algn="just" fontAlgn="base">
              <a:buNone/>
            </a:pPr>
            <a:r>
              <a:rPr lang="en-US" sz="2600" b="1" i="0" dirty="0">
                <a:solidFill>
                  <a:srgbClr val="C00000"/>
                </a:solidFill>
                <a:effectLst/>
                <a:latin typeface="Times New Roman" panose="02020603050405020304" pitchFamily="18" charset="0"/>
                <a:cs typeface="Times New Roman" panose="02020603050405020304" pitchFamily="18" charset="0"/>
              </a:rPr>
              <a:t>Disadvantages of Concurrent model:</a:t>
            </a:r>
          </a:p>
          <a:p>
            <a:pPr marL="0" indent="0" algn="just" fontAlgn="base">
              <a:buNone/>
            </a:pPr>
            <a:endParaRPr lang="en-US" sz="2600" b="0" i="0" dirty="0">
              <a:effectLst/>
              <a:latin typeface="Times New Roman" panose="02020603050405020304" pitchFamily="18" charset="0"/>
              <a:cs typeface="Times New Roman" panose="02020603050405020304" pitchFamily="18" charset="0"/>
            </a:endParaRPr>
          </a:p>
          <a:p>
            <a:pPr marL="514350" indent="-514350" algn="just" fontAlgn="base">
              <a:buFont typeface="+mj-lt"/>
              <a:buAutoNum type="arabicPeriod"/>
            </a:pPr>
            <a:r>
              <a:rPr lang="en-US" sz="2600" b="0" i="0" dirty="0">
                <a:effectLst/>
                <a:latin typeface="Times New Roman" panose="02020603050405020304" pitchFamily="18" charset="0"/>
                <a:cs typeface="Times New Roman" panose="02020603050405020304" pitchFamily="18" charset="0"/>
              </a:rPr>
              <a:t>Require a good teamwork</a:t>
            </a:r>
          </a:p>
          <a:p>
            <a:pPr marL="514350" indent="-514350" algn="just" fontAlgn="base">
              <a:buFont typeface="+mj-lt"/>
              <a:buAutoNum type="arabicPeriod"/>
            </a:pPr>
            <a:endParaRPr lang="en-US" sz="2600" b="0" i="0" dirty="0">
              <a:effectLst/>
              <a:latin typeface="Times New Roman" panose="02020603050405020304" pitchFamily="18" charset="0"/>
              <a:cs typeface="Times New Roman" panose="02020603050405020304" pitchFamily="18" charset="0"/>
            </a:endParaRPr>
          </a:p>
          <a:p>
            <a:pPr marL="514350" indent="-514350" algn="just" fontAlgn="base">
              <a:buFont typeface="+mj-lt"/>
              <a:buAutoNum type="arabicPeriod"/>
            </a:pPr>
            <a:r>
              <a:rPr lang="en-US" sz="2600" b="0" i="0" dirty="0">
                <a:effectLst/>
                <a:latin typeface="Times New Roman" panose="02020603050405020304" pitchFamily="18" charset="0"/>
                <a:cs typeface="Times New Roman" panose="02020603050405020304" pitchFamily="18" charset="0"/>
              </a:rPr>
              <a:t>Least-planned design</a:t>
            </a:r>
          </a:p>
          <a:p>
            <a:pPr marL="514350" indent="-514350" algn="just" fontAlgn="base">
              <a:buFont typeface="+mj-lt"/>
              <a:buAutoNum type="arabicPeriod"/>
            </a:pPr>
            <a:endParaRPr lang="en-US" sz="2600" b="0" i="0" dirty="0">
              <a:effectLst/>
              <a:latin typeface="Times New Roman" panose="02020603050405020304" pitchFamily="18" charset="0"/>
              <a:cs typeface="Times New Roman" panose="02020603050405020304" pitchFamily="18" charset="0"/>
            </a:endParaRPr>
          </a:p>
          <a:p>
            <a:pPr marL="514350" indent="-514350" algn="just" fontAlgn="base">
              <a:buFont typeface="+mj-lt"/>
              <a:buAutoNum type="arabicPeriod"/>
            </a:pPr>
            <a:r>
              <a:rPr lang="en-US" sz="2600" b="0" i="0" dirty="0">
                <a:effectLst/>
                <a:latin typeface="Times New Roman" panose="02020603050405020304" pitchFamily="18" charset="0"/>
                <a:cs typeface="Times New Roman" panose="02020603050405020304" pitchFamily="18" charset="0"/>
              </a:rPr>
              <a:t>Frequent errors and miscommunication during a process may trigger disruption in other states</a:t>
            </a:r>
          </a:p>
          <a:p>
            <a:endParaRPr lang="en-IN" dirty="0"/>
          </a:p>
        </p:txBody>
      </p:sp>
      <p:sp>
        <p:nvSpPr>
          <p:cNvPr id="4" name="Date Placeholder 3">
            <a:extLst>
              <a:ext uri="{FF2B5EF4-FFF2-40B4-BE49-F238E27FC236}">
                <a16:creationId xmlns:a16="http://schemas.microsoft.com/office/drawing/2014/main" id="{A01B6C57-19FE-8ED6-6B5C-32F68F6F8926}"/>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48743553-FAAB-71EE-672D-230E6E5BBE3D}"/>
              </a:ext>
            </a:extLst>
          </p:cNvPr>
          <p:cNvSpPr>
            <a:spLocks noGrp="1"/>
          </p:cNvSpPr>
          <p:nvPr>
            <p:ph type="sldNum" sz="quarter" idx="12"/>
          </p:nvPr>
        </p:nvSpPr>
        <p:spPr/>
        <p:txBody>
          <a:bodyPr/>
          <a:lstStyle/>
          <a:p>
            <a:pPr>
              <a:defRPr/>
            </a:pPr>
            <a:fld id="{147856E9-F47B-4B79-B9A6-62404873B010}" type="slidenum">
              <a:rPr lang="en-US" altLang="en-US" smtClean="0"/>
              <a:pPr>
                <a:defRPr/>
              </a:pPr>
              <a:t>86</a:t>
            </a:fld>
            <a:endParaRPr lang="en-US" altLang="en-US"/>
          </a:p>
        </p:txBody>
      </p:sp>
    </p:spTree>
    <p:extLst>
      <p:ext uri="{BB962C8B-B14F-4D97-AF65-F5344CB8AC3E}">
        <p14:creationId xmlns:p14="http://schemas.microsoft.com/office/powerpoint/2010/main" val="331573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1FAE-8369-7D7B-E075-5D60711ED5E2}"/>
              </a:ext>
            </a:extLst>
          </p:cNvPr>
          <p:cNvSpPr>
            <a:spLocks noGrp="1"/>
          </p:cNvSpPr>
          <p:nvPr>
            <p:ph type="title"/>
          </p:nvPr>
        </p:nvSpPr>
        <p:spPr>
          <a:xfrm>
            <a:off x="838200" y="365126"/>
            <a:ext cx="10515600" cy="748972"/>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Myths in Software Engineering</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9485BB0D-7FB5-9B92-040B-DFC4992096AF}"/>
              </a:ext>
            </a:extLst>
          </p:cNvPr>
          <p:cNvSpPr>
            <a:spLocks noGrp="1"/>
          </p:cNvSpPr>
          <p:nvPr>
            <p:ph idx="1"/>
          </p:nvPr>
        </p:nvSpPr>
        <p:spPr>
          <a:xfrm>
            <a:off x="194441" y="998484"/>
            <a:ext cx="11803117" cy="5494390"/>
          </a:xfrm>
        </p:spPr>
        <p:txBody>
          <a:bodyPr>
            <a:normAutofit lnSpcReduction="10000"/>
          </a:bodyPr>
          <a:lstStyle/>
          <a:p>
            <a:pPr algn="just"/>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Myths are beliefs that </a:t>
            </a:r>
            <a:r>
              <a:rPr lang="en-US" sz="2300" b="1" i="0" dirty="0">
                <a:solidFill>
                  <a:srgbClr val="00B050"/>
                </a:solidFill>
                <a:effectLst/>
                <a:highlight>
                  <a:srgbClr val="FFFFFF"/>
                </a:highlight>
                <a:latin typeface="Times New Roman" panose="02020603050405020304" pitchFamily="18" charset="0"/>
                <a:cs typeface="Times New Roman" panose="02020603050405020304" pitchFamily="18" charset="0"/>
              </a:rPr>
              <a:t>do not have any pure evidence. </a:t>
            </a:r>
          </a:p>
          <a:p>
            <a:pPr algn="just"/>
            <a:endParaRPr lang="en-US" sz="23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myths may lead to many </a:t>
            </a:r>
            <a:r>
              <a:rPr lang="en-US" sz="2300" b="1" i="0" dirty="0">
                <a:solidFill>
                  <a:srgbClr val="00B050"/>
                </a:solidFill>
                <a:effectLst/>
                <a:highlight>
                  <a:srgbClr val="FFFFFF"/>
                </a:highlight>
                <a:latin typeface="Times New Roman" panose="02020603050405020304" pitchFamily="18" charset="0"/>
                <a:cs typeface="Times New Roman" panose="02020603050405020304" pitchFamily="18" charset="0"/>
              </a:rPr>
              <a:t>misunderstandings, unrealistic expectations</a:t>
            </a:r>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 and </a:t>
            </a:r>
            <a:r>
              <a:rPr lang="en-US" sz="2300" b="1" i="0" dirty="0">
                <a:solidFill>
                  <a:srgbClr val="00B050"/>
                </a:solidFill>
                <a:effectLst/>
                <a:highlight>
                  <a:srgbClr val="FFFFFF"/>
                </a:highlight>
                <a:latin typeface="Times New Roman" panose="02020603050405020304" pitchFamily="18" charset="0"/>
                <a:cs typeface="Times New Roman" panose="02020603050405020304" pitchFamily="18" charset="0"/>
              </a:rPr>
              <a:t>poor decision-making </a:t>
            </a:r>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in software development projects. </a:t>
            </a:r>
          </a:p>
          <a:p>
            <a:pPr algn="just"/>
            <a:endParaRPr lang="en-US" sz="23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300" b="0" i="0" dirty="0">
                <a:solidFill>
                  <a:srgbClr val="333333"/>
                </a:solidFill>
                <a:effectLst/>
                <a:highlight>
                  <a:srgbClr val="FFFFFF"/>
                </a:highlight>
                <a:latin typeface="Times New Roman" panose="02020603050405020304" pitchFamily="18" charset="0"/>
                <a:cs typeface="Times New Roman" panose="02020603050405020304" pitchFamily="18" charset="0"/>
              </a:rPr>
              <a:t>Some common software myths include:</a:t>
            </a:r>
          </a:p>
          <a:p>
            <a:pPr lvl="1" algn="just">
              <a:buFont typeface="Wingdings" panose="05000000000000000000" pitchFamily="2" charset="2"/>
              <a:buChar char="Ø"/>
            </a:pPr>
            <a:r>
              <a:rPr lang="en-US" sz="2300" b="1" dirty="0">
                <a:solidFill>
                  <a:srgbClr val="00B050"/>
                </a:solidFill>
                <a:latin typeface="Times New Roman" panose="02020603050405020304" pitchFamily="18" charset="0"/>
                <a:cs typeface="Times New Roman" panose="02020603050405020304" pitchFamily="18" charset="0"/>
              </a:rPr>
              <a:t>The Myth of Perfect Software:</a:t>
            </a:r>
            <a:r>
              <a:rPr lang="en-US" sz="2300" dirty="0">
                <a:solidFill>
                  <a:srgbClr val="00B050"/>
                </a:solidFill>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Assuming that it's possible to create bug-free software. In Reality, software is inherently complex, and it's challenging to eliminate all defects.</a:t>
            </a:r>
          </a:p>
          <a:p>
            <a:pPr marL="457200" lvl="1" indent="0" algn="just">
              <a:buNone/>
            </a:pPr>
            <a:endParaRPr lang="en-US" sz="23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300" b="1" dirty="0">
                <a:solidFill>
                  <a:srgbClr val="00B050"/>
                </a:solidFill>
                <a:latin typeface="Times New Roman" panose="02020603050405020304" pitchFamily="18" charset="0"/>
                <a:cs typeface="Times New Roman" panose="02020603050405020304" pitchFamily="18" charset="0"/>
              </a:rPr>
              <a:t>The Myth of Short Development Times: </a:t>
            </a:r>
            <a:r>
              <a:rPr lang="en-US" sz="2300" dirty="0">
                <a:latin typeface="Times New Roman" panose="02020603050405020304" pitchFamily="18" charset="0"/>
                <a:cs typeface="Times New Roman" panose="02020603050405020304" pitchFamily="18" charset="0"/>
              </a:rPr>
              <a:t>Assuming that software can be developed quickly without proper planning, design, and testing. In Reality, rushing the development process can lead to poor software and missed deadlines.</a:t>
            </a:r>
          </a:p>
          <a:p>
            <a:pPr lvl="1" algn="just">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300" b="1" dirty="0">
                <a:solidFill>
                  <a:srgbClr val="00B050"/>
                </a:solidFill>
                <a:latin typeface="Times New Roman" panose="02020603050405020304" pitchFamily="18" charset="0"/>
                <a:cs typeface="Times New Roman" panose="02020603050405020304" pitchFamily="18" charset="0"/>
              </a:rPr>
              <a:t>The Myth of No Maintenance:</a:t>
            </a:r>
            <a:r>
              <a:rPr lang="en-US" sz="2300" dirty="0">
                <a:latin typeface="Times New Roman" panose="02020603050405020304" pitchFamily="18" charset="0"/>
                <a:cs typeface="Times New Roman" panose="02020603050405020304" pitchFamily="18" charset="0"/>
              </a:rPr>
              <a:t> It is thought that software development is complete once the initial version is released. But in reality, the software requires maintenance and updates to remain functional and secure.</a:t>
            </a:r>
          </a:p>
          <a:p>
            <a:pPr lvl="1" algn="just">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9A6903C-EC7A-4722-948E-D2F57A602587}"/>
              </a:ext>
            </a:extLst>
          </p:cNvPr>
          <p:cNvSpPr>
            <a:spLocks noGrp="1"/>
          </p:cNvSpPr>
          <p:nvPr>
            <p:ph type="dt" sz="half" idx="10"/>
          </p:nvPr>
        </p:nvSpPr>
        <p:spPr/>
        <p:txBody>
          <a:bodyPr/>
          <a:lstStyle/>
          <a:p>
            <a:pPr>
              <a:defRPr/>
            </a:pPr>
            <a:fld id="{4CC8FCCE-B90A-44E3-8D0A-E644AE75A729}" type="datetime1">
              <a:rPr lang="en-US" smtClean="0"/>
              <a:pPr>
                <a:defRPr/>
              </a:pPr>
              <a:t>5/20/2024</a:t>
            </a:fld>
            <a:endParaRPr lang="en-US" dirty="0"/>
          </a:p>
        </p:txBody>
      </p:sp>
      <p:sp>
        <p:nvSpPr>
          <p:cNvPr id="5" name="Slide Number Placeholder 4">
            <a:extLst>
              <a:ext uri="{FF2B5EF4-FFF2-40B4-BE49-F238E27FC236}">
                <a16:creationId xmlns:a16="http://schemas.microsoft.com/office/drawing/2014/main" id="{5AB91406-CB76-FE83-2C33-B059FECFC5E2}"/>
              </a:ext>
            </a:extLst>
          </p:cNvPr>
          <p:cNvSpPr>
            <a:spLocks noGrp="1"/>
          </p:cNvSpPr>
          <p:nvPr>
            <p:ph type="sldNum" sz="quarter" idx="12"/>
          </p:nvPr>
        </p:nvSpPr>
        <p:spPr/>
        <p:txBody>
          <a:bodyPr/>
          <a:lstStyle/>
          <a:p>
            <a:pPr>
              <a:defRPr/>
            </a:pPr>
            <a:fld id="{147856E9-F47B-4B79-B9A6-62404873B010}" type="slidenum">
              <a:rPr lang="en-US" altLang="en-US" smtClean="0"/>
              <a:pPr>
                <a:defRPr/>
              </a:pPr>
              <a:t>87</a:t>
            </a:fld>
            <a:endParaRPr lang="en-US" altLang="en-US"/>
          </a:p>
        </p:txBody>
      </p:sp>
    </p:spTree>
    <p:extLst>
      <p:ext uri="{BB962C8B-B14F-4D97-AF65-F5344CB8AC3E}">
        <p14:creationId xmlns:p14="http://schemas.microsoft.com/office/powerpoint/2010/main" val="28555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1FAE-8369-7D7B-E075-5D60711ED5E2}"/>
              </a:ext>
            </a:extLst>
          </p:cNvPr>
          <p:cNvSpPr>
            <a:spLocks noGrp="1"/>
          </p:cNvSpPr>
          <p:nvPr>
            <p:ph type="title"/>
          </p:nvPr>
        </p:nvSpPr>
        <p:spPr>
          <a:xfrm>
            <a:off x="838200" y="365126"/>
            <a:ext cx="10515600" cy="748972"/>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Myths in Software Engineering</a:t>
            </a:r>
            <a:br>
              <a:rPr lang="en-US" b="0" i="0" dirty="0">
                <a:solidFill>
                  <a:srgbClr val="610B38"/>
                </a:solidFill>
                <a:effectLst/>
                <a:highlight>
                  <a:srgbClr val="FFFFFF"/>
                </a:highlight>
                <a:latin typeface="erdana"/>
              </a:rPr>
            </a:br>
            <a:endParaRPr lang="en-IN" dirty="0"/>
          </a:p>
        </p:txBody>
      </p:sp>
      <p:sp>
        <p:nvSpPr>
          <p:cNvPr id="3" name="Content Placeholder 2">
            <a:extLst>
              <a:ext uri="{FF2B5EF4-FFF2-40B4-BE49-F238E27FC236}">
                <a16:creationId xmlns:a16="http://schemas.microsoft.com/office/drawing/2014/main" id="{9485BB0D-7FB5-9B92-040B-DFC4992096AF}"/>
              </a:ext>
            </a:extLst>
          </p:cNvPr>
          <p:cNvSpPr>
            <a:spLocks noGrp="1"/>
          </p:cNvSpPr>
          <p:nvPr>
            <p:ph idx="1"/>
          </p:nvPr>
        </p:nvSpPr>
        <p:spPr>
          <a:xfrm>
            <a:off x="194441" y="998484"/>
            <a:ext cx="11803117" cy="5494390"/>
          </a:xfrm>
        </p:spPr>
        <p:txBody>
          <a:bodyPr>
            <a:normAutofit/>
          </a:bodyPr>
          <a:lstStyle/>
          <a:p>
            <a:pPr lvl="1" algn="just">
              <a:buFont typeface="Wingdings" panose="05000000000000000000" pitchFamily="2" charset="2"/>
              <a:buChar char="Ø"/>
            </a:pPr>
            <a:r>
              <a:rPr lang="en-US" sz="2200" b="1" dirty="0">
                <a:solidFill>
                  <a:srgbClr val="00B050"/>
                </a:solidFill>
                <a:latin typeface="Times New Roman" panose="02020603050405020304" pitchFamily="18" charset="0"/>
                <a:cs typeface="Times New Roman" panose="02020603050405020304" pitchFamily="18" charset="0"/>
              </a:rPr>
              <a:t>The Myth of Cost Predictability:</a:t>
            </a:r>
            <a:r>
              <a:rPr lang="en-US" sz="2200" dirty="0">
                <a:latin typeface="Times New Roman" panose="02020603050405020304" pitchFamily="18" charset="0"/>
                <a:cs typeface="Times New Roman" panose="02020603050405020304" pitchFamily="18" charset="0"/>
              </a:rPr>
              <a:t> It is thought that the cost of the software can be easily predicted, but in reality, many factors can influence project costs, and estimates are often subject to change. There are many hidden costs available.</a:t>
            </a:r>
          </a:p>
          <a:p>
            <a:pPr lvl="1"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200" b="1" dirty="0">
                <a:solidFill>
                  <a:srgbClr val="00B050"/>
                </a:solidFill>
                <a:latin typeface="Times New Roman" panose="02020603050405020304" pitchFamily="18" charset="0"/>
                <a:cs typeface="Times New Roman" panose="02020603050405020304" pitchFamily="18" charset="0"/>
              </a:rPr>
              <a:t>The Myth of Endless Features:</a:t>
            </a:r>
            <a:r>
              <a:rPr lang="en-US" sz="2200" dirty="0">
                <a:solidFill>
                  <a:srgbClr val="00B050"/>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It is believed that adding more features to software will make it better. But in reality, adding more features to the software can make it complex and harder to use and maintain. It may often lead to a worse user experience.</a:t>
            </a:r>
          </a:p>
          <a:p>
            <a:pPr lvl="1"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200" b="1" dirty="0">
                <a:solidFill>
                  <a:srgbClr val="00B050"/>
                </a:solidFill>
                <a:latin typeface="Times New Roman" panose="02020603050405020304" pitchFamily="18" charset="0"/>
                <a:cs typeface="Times New Roman" panose="02020603050405020304" pitchFamily="18" charset="0"/>
              </a:rPr>
              <a:t>The Myth of No Testing Needed:</a:t>
            </a:r>
            <a:r>
              <a:rPr lang="en-US" sz="2200" dirty="0">
                <a:latin typeface="Times New Roman" panose="02020603050405020304" pitchFamily="18" charset="0"/>
                <a:cs typeface="Times New Roman" panose="02020603050405020304" pitchFamily="18" charset="0"/>
              </a:rPr>
              <a:t> It is assumed that there is no need to test the software if the coder is skilled or the code looks good. But in reality, thorough testing is essential to catch hidden defects and ensure software reliability.</a:t>
            </a:r>
          </a:p>
          <a:p>
            <a:pPr lvl="1"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200" b="1" dirty="0">
                <a:solidFill>
                  <a:srgbClr val="00B050"/>
                </a:solidFill>
                <a:latin typeface="Times New Roman" panose="02020603050405020304" pitchFamily="18" charset="0"/>
                <a:cs typeface="Times New Roman" panose="02020603050405020304" pitchFamily="18" charset="0"/>
              </a:rPr>
              <a:t>Zero-Risk Software:</a:t>
            </a:r>
            <a:r>
              <a:rPr lang="en-US" sz="2200" dirty="0">
                <a:solidFill>
                  <a:srgbClr val="00B050"/>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It is assumed that it's possible to develop software with absolutely no risks. But in reality, all software projects involve some level of risk, and risk management is a critical part of software development.</a:t>
            </a:r>
          </a:p>
          <a:p>
            <a:pPr lvl="1"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457200" lvl="1" indent="0" algn="just">
              <a:buNone/>
            </a:pPr>
            <a:endParaRPr lang="en-US" sz="22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endParaRPr lang="en-US" dirty="0"/>
          </a:p>
          <a:p>
            <a:pPr lvl="1" algn="just">
              <a:buFont typeface="Wingdings" panose="05000000000000000000" pitchFamily="2" charset="2"/>
              <a:buChar char="Ø"/>
            </a:pPr>
            <a:endParaRPr lang="en-US" sz="23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AB91406-CB76-FE83-2C33-B059FECFC5E2}"/>
              </a:ext>
            </a:extLst>
          </p:cNvPr>
          <p:cNvSpPr>
            <a:spLocks noGrp="1"/>
          </p:cNvSpPr>
          <p:nvPr>
            <p:ph type="sldNum" sz="quarter" idx="12"/>
          </p:nvPr>
        </p:nvSpPr>
        <p:spPr/>
        <p:txBody>
          <a:bodyPr/>
          <a:lstStyle/>
          <a:p>
            <a:pPr>
              <a:defRPr/>
            </a:pPr>
            <a:fld id="{147856E9-F47B-4B79-B9A6-62404873B010}" type="slidenum">
              <a:rPr lang="en-US" altLang="en-US" smtClean="0"/>
              <a:pPr>
                <a:defRPr/>
              </a:pPr>
              <a:t>88</a:t>
            </a:fld>
            <a:endParaRPr lang="en-US" altLang="en-US" dirty="0"/>
          </a:p>
        </p:txBody>
      </p:sp>
    </p:spTree>
    <p:extLst>
      <p:ext uri="{BB962C8B-B14F-4D97-AF65-F5344CB8AC3E}">
        <p14:creationId xmlns:p14="http://schemas.microsoft.com/office/powerpoint/2010/main" val="14467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1B00-5D0D-1641-3AEE-D65A78FC45CF}"/>
              </a:ext>
            </a:extLst>
          </p:cNvPr>
          <p:cNvSpPr>
            <a:spLocks noGrp="1"/>
          </p:cNvSpPr>
          <p:nvPr>
            <p:ph type="title"/>
          </p:nvPr>
        </p:nvSpPr>
        <p:spPr>
          <a:xfrm>
            <a:off x="733096" y="112877"/>
            <a:ext cx="10515600" cy="812034"/>
          </a:xfrm>
        </p:spPr>
        <p:txBody>
          <a:bodyPr>
            <a:normAutofit fontScale="90000"/>
          </a:bodyPr>
          <a:lstStyle/>
          <a:p>
            <a:pPr algn="ctr"/>
            <a: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t>How to Avoid Software Myths</a:t>
            </a:r>
            <a:br>
              <a:rPr lang="en-US" sz="36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82818B-9307-303C-A373-D64C3F62D1D8}"/>
              </a:ext>
            </a:extLst>
          </p:cNvPr>
          <p:cNvSpPr>
            <a:spLocks noGrp="1"/>
          </p:cNvSpPr>
          <p:nvPr>
            <p:ph idx="1"/>
          </p:nvPr>
        </p:nvSpPr>
        <p:spPr>
          <a:xfrm>
            <a:off x="382314" y="839405"/>
            <a:ext cx="11427372" cy="5782112"/>
          </a:xfrm>
        </p:spPr>
        <p:txBody>
          <a:bodyPr>
            <a:normAutofit fontScale="70000" lnSpcReduction="20000"/>
          </a:bodyPr>
          <a:lstStyle/>
          <a:p>
            <a:pPr marL="0" indent="0">
              <a:buNone/>
            </a:pPr>
            <a:r>
              <a:rPr lang="en-US" sz="3100" b="0" i="0" dirty="0">
                <a:solidFill>
                  <a:srgbClr val="333333"/>
                </a:solidFill>
                <a:effectLst/>
                <a:highlight>
                  <a:srgbClr val="FFFFFF"/>
                </a:highlight>
                <a:latin typeface="Times New Roman" panose="02020603050405020304" pitchFamily="18" charset="0"/>
                <a:cs typeface="Times New Roman" panose="02020603050405020304" pitchFamily="18" charset="0"/>
              </a:rPr>
              <a:t>Here are some steps you can take to avoid falling victim to common software myths:</a:t>
            </a:r>
          </a:p>
          <a:p>
            <a:pPr algn="just">
              <a:buFont typeface="Arial" panose="020B0604020202020204" pitchFamily="34" charset="0"/>
              <a:buChar char="•"/>
            </a:pPr>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Stay Informed:</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Keep up to date with the latest trends, practices, and developments in the field of software engineering.</a:t>
            </a:r>
          </a:p>
          <a:p>
            <a:pPr algn="just">
              <a:buFont typeface="Arial" panose="020B0604020202020204" pitchFamily="34" charset="0"/>
              <a:buChar char="•"/>
            </a:pPr>
            <a:endPar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Continuous Learning:</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Invest in ongoing education and professional development. Software engineering is an evolving field, and staying current is essential.</a:t>
            </a:r>
          </a:p>
          <a:p>
            <a:pPr algn="just">
              <a:buFont typeface="Arial" panose="020B0604020202020204" pitchFamily="34" charset="0"/>
              <a:buChar char="•"/>
            </a:pPr>
            <a:endParaRPr lang="en-US" sz="3100" dirty="0">
              <a:solidFill>
                <a:srgbClr val="000000"/>
              </a:solidFill>
              <a:highlight>
                <a:srgbClr val="FFFFFF"/>
              </a:highlight>
              <a:latin typeface="Times New Roman" panose="02020603050405020304" pitchFamily="18" charset="0"/>
              <a:cs typeface="Times New Roman" panose="02020603050405020304" pitchFamily="18" charset="0"/>
            </a:endParaRPr>
          </a:p>
          <a:p>
            <a:pPr algn="just"/>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Data-Driven Decision-Making:</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Make decisions based on data, evidence, and real-world experiences rather than relying on common misconceptions.</a:t>
            </a:r>
          </a:p>
          <a:p>
            <a:pPr algn="just"/>
            <a:endParaRPr lang="en-US" sz="3100" dirty="0">
              <a:solidFill>
                <a:srgbClr val="000000"/>
              </a:solidFill>
              <a:highlight>
                <a:srgbClr val="FFFFFF"/>
              </a:highlight>
              <a:latin typeface="Times New Roman" panose="02020603050405020304" pitchFamily="18" charset="0"/>
              <a:cs typeface="Times New Roman" panose="02020603050405020304" pitchFamily="18" charset="0"/>
            </a:endParaRPr>
          </a:p>
          <a:p>
            <a:pPr algn="just"/>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Testing and Validation:</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Don't rely solely on assumptions. Test your software, gather data, and validate your ideas to confirm their accuracy.</a:t>
            </a:r>
          </a:p>
          <a:p>
            <a:pPr algn="just"/>
            <a:endPar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Educate Team Members:</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Ensure that everyone on your development team is aware of common software myths and is committed to avoiding them. </a:t>
            </a:r>
          </a:p>
          <a:p>
            <a:pPr algn="just">
              <a:buFont typeface="Arial" panose="020B0604020202020204" pitchFamily="34" charset="0"/>
              <a:buChar char="•"/>
            </a:pPr>
            <a:endParaRPr lang="en-US" sz="3100" dirty="0">
              <a:solidFill>
                <a:srgbClr val="000000"/>
              </a:solidFill>
              <a:highlight>
                <a:srgbClr val="FFFFFF"/>
              </a:highlight>
              <a:latin typeface="Times New Roman" panose="02020603050405020304" pitchFamily="18" charset="0"/>
              <a:cs typeface="Times New Roman" panose="02020603050405020304" pitchFamily="18" charset="0"/>
            </a:endParaRPr>
          </a:p>
          <a:p>
            <a:pPr algn="just"/>
            <a:r>
              <a:rPr lang="en-US" sz="3100" b="1" i="0" dirty="0">
                <a:solidFill>
                  <a:srgbClr val="00B050"/>
                </a:solidFill>
                <a:effectLst/>
                <a:highlight>
                  <a:srgbClr val="FFFFFF"/>
                </a:highlight>
                <a:latin typeface="Times New Roman" panose="02020603050405020304" pitchFamily="18" charset="0"/>
                <a:cs typeface="Times New Roman" panose="02020603050405020304" pitchFamily="18" charset="0"/>
              </a:rPr>
              <a:t>Risk Assessment:</a:t>
            </a:r>
            <a:r>
              <a:rPr lang="en-US" sz="31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rPr>
              <a:t>When dealing with software development decisions, conduct risk assessments to identify potential pitfalls and myths that might affect the project.</a:t>
            </a:r>
          </a:p>
          <a:p>
            <a:pPr algn="just">
              <a:buFont typeface="Arial" panose="020B0604020202020204" pitchFamily="34" charset="0"/>
              <a:buChar char="•"/>
            </a:pPr>
            <a:endParaRPr lang="en-US" sz="31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Slide Number Placeholder 4">
            <a:extLst>
              <a:ext uri="{FF2B5EF4-FFF2-40B4-BE49-F238E27FC236}">
                <a16:creationId xmlns:a16="http://schemas.microsoft.com/office/drawing/2014/main" id="{707A4BBF-D0F0-AD6A-8633-0241B0755CDA}"/>
              </a:ext>
            </a:extLst>
          </p:cNvPr>
          <p:cNvSpPr>
            <a:spLocks noGrp="1"/>
          </p:cNvSpPr>
          <p:nvPr>
            <p:ph type="sldNum" sz="quarter" idx="12"/>
          </p:nvPr>
        </p:nvSpPr>
        <p:spPr/>
        <p:txBody>
          <a:bodyPr/>
          <a:lstStyle/>
          <a:p>
            <a:pPr>
              <a:defRPr/>
            </a:pPr>
            <a:fld id="{147856E9-F47B-4B79-B9A6-62404873B010}" type="slidenum">
              <a:rPr lang="en-US" altLang="en-US" smtClean="0"/>
              <a:pPr>
                <a:defRPr/>
              </a:pPr>
              <a:t>89</a:t>
            </a:fld>
            <a:endParaRPr lang="en-US" altLang="en-US"/>
          </a:p>
        </p:txBody>
      </p:sp>
    </p:spTree>
    <p:extLst>
      <p:ext uri="{BB962C8B-B14F-4D97-AF65-F5344CB8AC3E}">
        <p14:creationId xmlns:p14="http://schemas.microsoft.com/office/powerpoint/2010/main" val="125404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C8CCA3-10F5-D53F-CC00-51D450DC616D}"/>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7EDAFB1B-0981-EA94-8D85-CA2FDA93E4E0}"/>
              </a:ext>
            </a:extLst>
          </p:cNvPr>
          <p:cNvSpPr>
            <a:spLocks noGrp="1"/>
          </p:cNvSpPr>
          <p:nvPr>
            <p:ph type="sldNum" sz="quarter" idx="12"/>
          </p:nvPr>
        </p:nvSpPr>
        <p:spPr/>
        <p:txBody>
          <a:bodyPr/>
          <a:lstStyle/>
          <a:p>
            <a:pPr>
              <a:defRPr/>
            </a:pPr>
            <a:fld id="{7B404554-E1DE-4E15-865B-5D60C00DD439}" type="slidenum">
              <a:rPr lang="en-US" altLang="en-US" smtClean="0"/>
              <a:pPr>
                <a:defRPr/>
              </a:pPr>
              <a:t>9</a:t>
            </a:fld>
            <a:endParaRPr lang="en-US" altLang="en-US"/>
          </a:p>
        </p:txBody>
      </p:sp>
      <p:sp>
        <p:nvSpPr>
          <p:cNvPr id="5" name="TextBox 4">
            <a:extLst>
              <a:ext uri="{FF2B5EF4-FFF2-40B4-BE49-F238E27FC236}">
                <a16:creationId xmlns:a16="http://schemas.microsoft.com/office/drawing/2014/main" id="{AD836D61-B828-4E61-FC5A-960D7792BF49}"/>
              </a:ext>
            </a:extLst>
          </p:cNvPr>
          <p:cNvSpPr txBox="1"/>
          <p:nvPr/>
        </p:nvSpPr>
        <p:spPr>
          <a:xfrm>
            <a:off x="213299" y="295275"/>
            <a:ext cx="11597235" cy="6186309"/>
          </a:xfrm>
          <a:prstGeom prst="rect">
            <a:avLst/>
          </a:prstGeom>
          <a:noFill/>
        </p:spPr>
        <p:txBody>
          <a:bodyPr wrap="square">
            <a:spAutoFit/>
          </a:bodyPr>
          <a:lstStyle/>
          <a:p>
            <a:pPr algn="ctr" fontAlgn="base"/>
            <a:r>
              <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rPr>
              <a:t>Changing Nature of Software</a:t>
            </a:r>
            <a:br>
              <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rPr>
            </a:br>
            <a:endPar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algn="ctr" fontAlgn="base"/>
            <a:endParaRPr lang="en-US" sz="2800" b="1" i="0" dirty="0">
              <a:solidFill>
                <a:srgbClr val="C00000"/>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a:pPr>
            <a:r>
              <a:rPr lang="en-US" sz="2000" b="1"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System Software: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System software is a collection of programs that are written to service other programs.  </a:t>
            </a:r>
          </a:p>
          <a:p>
            <a:pPr algn="just" fontAlgn="base">
              <a:buFont typeface="+mj-lt"/>
              <a:buAutoNum type="arabicPeriod"/>
            </a:pPr>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2"/>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 Application Software:</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Application software is defined as programs that solve a specific business need.</a:t>
            </a:r>
          </a:p>
          <a:p>
            <a:pPr algn="just" fontAlgn="base">
              <a:buFont typeface="+mj-lt"/>
              <a:buAutoNum type="arabicPeriod" startAt="2"/>
            </a:pPr>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2"/>
            </a:pPr>
            <a:endPar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algn="just" fontAlgn="base">
              <a:buFont typeface="+mj-lt"/>
              <a:buAutoNum type="arabicPeriod" startAt="3"/>
            </a:pP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Engineering and Scientific Software:</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73239"/>
                </a:solidFill>
                <a:effectLst/>
                <a:highlight>
                  <a:srgbClr val="FFFFFF"/>
                </a:highlight>
                <a:latin typeface="Times New Roman" panose="02020603050405020304" pitchFamily="18" charset="0"/>
                <a:cs typeface="Times New Roman" panose="02020603050405020304" pitchFamily="18" charset="0"/>
              </a:rPr>
              <a:t>This software is used to facilitate the engineering function and task. however modern applications within the engineering and scientific area are moving away from conventional numerical algorithms. Computer-aided design, system simulation, and other interactive applications have begun to take a real-time and even system software characteristic.</a:t>
            </a:r>
          </a:p>
        </p:txBody>
      </p:sp>
    </p:spTree>
    <p:extLst>
      <p:ext uri="{BB962C8B-B14F-4D97-AF65-F5344CB8AC3E}">
        <p14:creationId xmlns:p14="http://schemas.microsoft.com/office/powerpoint/2010/main" val="9132767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330E-5BB1-F8A7-7B8B-666B719E997E}"/>
              </a:ext>
            </a:extLst>
          </p:cNvPr>
          <p:cNvSpPr>
            <a:spLocks noGrp="1"/>
          </p:cNvSpPr>
          <p:nvPr>
            <p:ph type="title"/>
          </p:nvPr>
        </p:nvSpPr>
        <p:spPr>
          <a:xfrm>
            <a:off x="838200" y="2025760"/>
            <a:ext cx="10515600" cy="1325563"/>
          </a:xfrm>
        </p:spPr>
        <p:txBody>
          <a:bodyPr>
            <a:normAutofit/>
          </a:bodyPr>
          <a:lstStyle/>
          <a:p>
            <a:pPr algn="ctr"/>
            <a:r>
              <a:rPr lang="en-IN" sz="7200" b="1" dirty="0">
                <a:solidFill>
                  <a:srgbClr val="C00000"/>
                </a:solidFill>
                <a:latin typeface="Times New Roman" panose="02020603050405020304" pitchFamily="18" charset="0"/>
                <a:cs typeface="Times New Roman" panose="02020603050405020304" pitchFamily="18" charset="0"/>
              </a:rPr>
              <a:t>Revision</a:t>
            </a:r>
          </a:p>
        </p:txBody>
      </p:sp>
      <p:sp>
        <p:nvSpPr>
          <p:cNvPr id="3" name="Date Placeholder 2">
            <a:extLst>
              <a:ext uri="{FF2B5EF4-FFF2-40B4-BE49-F238E27FC236}">
                <a16:creationId xmlns:a16="http://schemas.microsoft.com/office/drawing/2014/main" id="{B427766D-5A5E-F97D-B08D-FD034DBCD5EF}"/>
              </a:ext>
            </a:extLst>
          </p:cNvPr>
          <p:cNvSpPr>
            <a:spLocks noGrp="1"/>
          </p:cNvSpPr>
          <p:nvPr>
            <p:ph type="dt" sz="half" idx="10"/>
          </p:nvPr>
        </p:nvSpPr>
        <p:spPr/>
        <p:txBody>
          <a:bodyPr/>
          <a:lstStyle/>
          <a:p>
            <a:pPr>
              <a:defRPr/>
            </a:pPr>
            <a:fld id="{4F74D0F1-66AE-4BC1-96CA-9D4B08316532}" type="datetime1">
              <a:rPr lang="en-US" smtClean="0"/>
              <a:pPr>
                <a:defRPr/>
              </a:pPr>
              <a:t>5/20/2024</a:t>
            </a:fld>
            <a:endParaRPr lang="en-US" dirty="0"/>
          </a:p>
        </p:txBody>
      </p:sp>
      <p:sp>
        <p:nvSpPr>
          <p:cNvPr id="4" name="Slide Number Placeholder 3">
            <a:extLst>
              <a:ext uri="{FF2B5EF4-FFF2-40B4-BE49-F238E27FC236}">
                <a16:creationId xmlns:a16="http://schemas.microsoft.com/office/drawing/2014/main" id="{E2D589C2-E42B-E2CC-FBF5-913450155A4F}"/>
              </a:ext>
            </a:extLst>
          </p:cNvPr>
          <p:cNvSpPr>
            <a:spLocks noGrp="1"/>
          </p:cNvSpPr>
          <p:nvPr>
            <p:ph type="sldNum" sz="quarter" idx="12"/>
          </p:nvPr>
        </p:nvSpPr>
        <p:spPr/>
        <p:txBody>
          <a:bodyPr/>
          <a:lstStyle/>
          <a:p>
            <a:pPr>
              <a:defRPr/>
            </a:pPr>
            <a:fld id="{D13705D8-012E-4F44-AF19-622AB63B5702}" type="slidenum">
              <a:rPr lang="en-US" altLang="en-US" smtClean="0"/>
              <a:pPr>
                <a:defRPr/>
              </a:pPr>
              <a:t>90</a:t>
            </a:fld>
            <a:endParaRPr lang="en-US" altLang="en-US"/>
          </a:p>
        </p:txBody>
      </p:sp>
    </p:spTree>
    <p:extLst>
      <p:ext uri="{BB962C8B-B14F-4D97-AF65-F5344CB8AC3E}">
        <p14:creationId xmlns:p14="http://schemas.microsoft.com/office/powerpoint/2010/main" val="3349263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02072" y="131887"/>
            <a:ext cx="4398667" cy="380491"/>
          </a:xfrm>
          <a:prstGeom prst="rect">
            <a:avLst/>
          </a:prstGeom>
        </p:spPr>
        <p:txBody>
          <a:bodyPr wrap="square" lIns="0" tIns="0" rIns="0" bIns="0" rtlCol="0">
            <a:noAutofit/>
          </a:bodyPr>
          <a:lstStyle/>
          <a:p>
            <a:pPr marL="12700">
              <a:lnSpc>
                <a:spcPts val="2990"/>
              </a:lnSpc>
              <a:spcBef>
                <a:spcPts val="149"/>
              </a:spcBef>
            </a:pPr>
            <a:r>
              <a:rPr lang="en-IN" sz="3200" b="1" spc="-141" dirty="0">
                <a:solidFill>
                  <a:srgbClr val="C00000"/>
                </a:solidFill>
                <a:latin typeface="Times New Roman" panose="02020603050405020304" pitchFamily="18" charset="0"/>
                <a:cs typeface="Times New Roman" panose="02020603050405020304" pitchFamily="18" charset="0"/>
              </a:rPr>
              <a:t>N</a:t>
            </a:r>
            <a:r>
              <a:rPr lang="en-IN" sz="3200" b="1" spc="-318" dirty="0">
                <a:solidFill>
                  <a:srgbClr val="C00000"/>
                </a:solidFill>
                <a:latin typeface="Times New Roman" panose="02020603050405020304" pitchFamily="18" charset="0"/>
                <a:cs typeface="Times New Roman" panose="02020603050405020304" pitchFamily="18" charset="0"/>
              </a:rPr>
              <a:t>a</a:t>
            </a:r>
            <a:r>
              <a:rPr lang="en-IN" sz="3200" b="1" spc="-92" dirty="0">
                <a:solidFill>
                  <a:srgbClr val="C00000"/>
                </a:solidFill>
                <a:latin typeface="Times New Roman" panose="02020603050405020304" pitchFamily="18" charset="0"/>
                <a:cs typeface="Times New Roman" panose="02020603050405020304" pitchFamily="18" charset="0"/>
              </a:rPr>
              <a:t>t</a:t>
            </a:r>
            <a:r>
              <a:rPr lang="en-IN" sz="3200" b="1" spc="-88" dirty="0">
                <a:solidFill>
                  <a:srgbClr val="C00000"/>
                </a:solidFill>
                <a:latin typeface="Times New Roman" panose="02020603050405020304" pitchFamily="18" charset="0"/>
                <a:cs typeface="Times New Roman" panose="02020603050405020304" pitchFamily="18" charset="0"/>
              </a:rPr>
              <a:t>u</a:t>
            </a:r>
            <a:r>
              <a:rPr lang="en-IN" sz="3200" b="1" spc="-92" dirty="0">
                <a:solidFill>
                  <a:srgbClr val="C00000"/>
                </a:solidFill>
                <a:latin typeface="Times New Roman" panose="02020603050405020304" pitchFamily="18" charset="0"/>
                <a:cs typeface="Times New Roman" panose="02020603050405020304" pitchFamily="18" charset="0"/>
              </a:rPr>
              <a:t>r</a:t>
            </a:r>
            <a:r>
              <a:rPr lang="en-IN" sz="3200" b="1" dirty="0">
                <a:solidFill>
                  <a:srgbClr val="C00000"/>
                </a:solidFill>
                <a:latin typeface="Times New Roman" panose="02020603050405020304" pitchFamily="18" charset="0"/>
                <a:cs typeface="Times New Roman" panose="02020603050405020304" pitchFamily="18" charset="0"/>
              </a:rPr>
              <a:t>e</a:t>
            </a:r>
            <a:r>
              <a:rPr lang="en-IN" sz="3200" b="1" spc="-118" dirty="0">
                <a:solidFill>
                  <a:srgbClr val="C00000"/>
                </a:solidFill>
                <a:latin typeface="Times New Roman" panose="02020603050405020304" pitchFamily="18" charset="0"/>
                <a:cs typeface="Times New Roman" panose="02020603050405020304" pitchFamily="18" charset="0"/>
              </a:rPr>
              <a:t> </a:t>
            </a:r>
            <a:r>
              <a:rPr lang="en-IN" sz="3200" b="1" spc="-92" dirty="0">
                <a:solidFill>
                  <a:srgbClr val="C00000"/>
                </a:solidFill>
                <a:latin typeface="Times New Roman" panose="02020603050405020304" pitchFamily="18" charset="0"/>
                <a:cs typeface="Times New Roman" panose="02020603050405020304" pitchFamily="18" charset="0"/>
              </a:rPr>
              <a:t>o</a:t>
            </a:r>
            <a:r>
              <a:rPr lang="en-IN" sz="3200" b="1" dirty="0">
                <a:solidFill>
                  <a:srgbClr val="C00000"/>
                </a:solidFill>
                <a:latin typeface="Times New Roman" panose="02020603050405020304" pitchFamily="18" charset="0"/>
                <a:cs typeface="Times New Roman" panose="02020603050405020304" pitchFamily="18" charset="0"/>
              </a:rPr>
              <a:t>f</a:t>
            </a:r>
            <a:r>
              <a:rPr lang="en-IN" sz="3200" b="1" spc="-169" dirty="0">
                <a:solidFill>
                  <a:srgbClr val="C00000"/>
                </a:solidFill>
                <a:latin typeface="Times New Roman" panose="02020603050405020304" pitchFamily="18" charset="0"/>
                <a:cs typeface="Times New Roman" panose="02020603050405020304" pitchFamily="18" charset="0"/>
              </a:rPr>
              <a:t> </a:t>
            </a:r>
            <a:r>
              <a:rPr lang="en-IN" sz="3200" b="1" spc="-89" dirty="0">
                <a:solidFill>
                  <a:srgbClr val="C00000"/>
                </a:solidFill>
                <a:latin typeface="Times New Roman" panose="02020603050405020304" pitchFamily="18" charset="0"/>
                <a:cs typeface="Times New Roman" panose="02020603050405020304" pitchFamily="18" charset="0"/>
              </a:rPr>
              <a:t>S</a:t>
            </a:r>
            <a:r>
              <a:rPr lang="en-IN" sz="3200" b="1" spc="-94" dirty="0">
                <a:solidFill>
                  <a:srgbClr val="C00000"/>
                </a:solidFill>
                <a:latin typeface="Times New Roman" panose="02020603050405020304" pitchFamily="18" charset="0"/>
                <a:cs typeface="Times New Roman" panose="02020603050405020304" pitchFamily="18" charset="0"/>
              </a:rPr>
              <a:t>o</a:t>
            </a:r>
            <a:r>
              <a:rPr lang="en-IN" sz="3200" b="1" spc="-100" dirty="0">
                <a:solidFill>
                  <a:srgbClr val="C00000"/>
                </a:solidFill>
                <a:latin typeface="Times New Roman" panose="02020603050405020304" pitchFamily="18" charset="0"/>
                <a:cs typeface="Times New Roman" panose="02020603050405020304" pitchFamily="18" charset="0"/>
              </a:rPr>
              <a:t>f</a:t>
            </a:r>
            <a:r>
              <a:rPr lang="en-IN" sz="3200" b="1" spc="-94" dirty="0">
                <a:solidFill>
                  <a:srgbClr val="C00000"/>
                </a:solidFill>
                <a:latin typeface="Times New Roman" panose="02020603050405020304" pitchFamily="18" charset="0"/>
                <a:cs typeface="Times New Roman" panose="02020603050405020304" pitchFamily="18" charset="0"/>
              </a:rPr>
              <a:t>t</a:t>
            </a:r>
            <a:r>
              <a:rPr lang="en-IN" sz="3200" b="1" spc="-334" dirty="0">
                <a:solidFill>
                  <a:srgbClr val="C00000"/>
                </a:solidFill>
                <a:latin typeface="Times New Roman" panose="02020603050405020304" pitchFamily="18" charset="0"/>
                <a:cs typeface="Times New Roman" panose="02020603050405020304" pitchFamily="18" charset="0"/>
              </a:rPr>
              <a:t>w</a:t>
            </a:r>
            <a:r>
              <a:rPr lang="en-IN" sz="3200" b="1" spc="-94" dirty="0">
                <a:solidFill>
                  <a:srgbClr val="C00000"/>
                </a:solidFill>
                <a:latin typeface="Times New Roman" panose="02020603050405020304" pitchFamily="18" charset="0"/>
                <a:cs typeface="Times New Roman" panose="02020603050405020304" pitchFamily="18" charset="0"/>
              </a:rPr>
              <a:t>ar</a:t>
            </a:r>
            <a:r>
              <a:rPr lang="en-IN" sz="3200" b="1" spc="-89" dirty="0">
                <a:solidFill>
                  <a:srgbClr val="C00000"/>
                </a:solidFill>
                <a:latin typeface="Times New Roman" panose="02020603050405020304" pitchFamily="18" charset="0"/>
                <a:cs typeface="Times New Roman" panose="02020603050405020304" pitchFamily="18" charset="0"/>
              </a:rPr>
              <a:t>e</a:t>
            </a:r>
            <a:endParaRPr lang="en-IN" sz="3200" dirty="0">
              <a:latin typeface="Times New Roman" panose="02020603050405020304" pitchFamily="18" charset="0"/>
              <a:cs typeface="Times New Roman" panose="02020603050405020304" pitchFamily="18" charset="0"/>
            </a:endParaRPr>
          </a:p>
        </p:txBody>
      </p:sp>
      <p:sp>
        <p:nvSpPr>
          <p:cNvPr id="2" name="object 2"/>
          <p:cNvSpPr txBox="1"/>
          <p:nvPr/>
        </p:nvSpPr>
        <p:spPr>
          <a:xfrm>
            <a:off x="278522" y="773437"/>
            <a:ext cx="11776844" cy="4365193"/>
          </a:xfrm>
          <a:prstGeom prst="rect">
            <a:avLst/>
          </a:prstGeom>
        </p:spPr>
        <p:txBody>
          <a:bodyPr wrap="square" lIns="0" tIns="0" rIns="0" bIns="0" rtlCol="0">
            <a:noAutofit/>
          </a:bodyPr>
          <a:lstStyle/>
          <a:p>
            <a:pPr marL="12700" marR="31111" algn="just">
              <a:lnSpc>
                <a:spcPts val="2145"/>
              </a:lnSpc>
              <a:spcBef>
                <a:spcPts val="107"/>
              </a:spcBef>
            </a:pPr>
            <a:r>
              <a:rPr sz="2100" b="1" dirty="0">
                <a:solidFill>
                  <a:srgbClr val="C00000"/>
                </a:solidFill>
                <a:latin typeface="Times New Roman" panose="02020603050405020304" pitchFamily="18" charset="0"/>
                <a:cs typeface="Times New Roman" panose="02020603050405020304" pitchFamily="18" charset="0"/>
              </a:rPr>
              <a:t>S</a:t>
            </a:r>
            <a:r>
              <a:rPr sz="2100" b="1" spc="4" dirty="0">
                <a:solidFill>
                  <a:srgbClr val="C00000"/>
                </a:solidFill>
                <a:latin typeface="Times New Roman" panose="02020603050405020304" pitchFamily="18" charset="0"/>
                <a:cs typeface="Times New Roman" panose="02020603050405020304" pitchFamily="18" charset="0"/>
              </a:rPr>
              <a:t>o</a:t>
            </a:r>
            <a:r>
              <a:rPr sz="2100" b="1" dirty="0">
                <a:solidFill>
                  <a:srgbClr val="C00000"/>
                </a:solidFill>
                <a:latin typeface="Times New Roman" panose="02020603050405020304" pitchFamily="18" charset="0"/>
                <a:cs typeface="Times New Roman" panose="02020603050405020304" pitchFamily="18" charset="0"/>
              </a:rPr>
              <a:t>ftwa</a:t>
            </a:r>
            <a:r>
              <a:rPr sz="2100" b="1" spc="4" dirty="0">
                <a:solidFill>
                  <a:srgbClr val="C00000"/>
                </a:solidFill>
                <a:latin typeface="Times New Roman" panose="02020603050405020304" pitchFamily="18" charset="0"/>
                <a:cs typeface="Times New Roman" panose="02020603050405020304" pitchFamily="18" charset="0"/>
              </a:rPr>
              <a:t>r</a:t>
            </a:r>
            <a:r>
              <a:rPr sz="2100" b="1" dirty="0">
                <a:solidFill>
                  <a:srgbClr val="C00000"/>
                </a:solidFill>
                <a:latin typeface="Times New Roman" panose="02020603050405020304" pitchFamily="18" charset="0"/>
                <a:cs typeface="Times New Roman" panose="02020603050405020304" pitchFamily="18" charset="0"/>
              </a:rPr>
              <a:t>e</a:t>
            </a:r>
            <a:r>
              <a:rPr sz="2100" b="1" spc="-34" dirty="0">
                <a:solidFill>
                  <a:srgbClr val="C00000"/>
                </a:solidFill>
                <a:latin typeface="Times New Roman" panose="02020603050405020304" pitchFamily="18" charset="0"/>
                <a:cs typeface="Times New Roman" panose="02020603050405020304" pitchFamily="18" charset="0"/>
              </a:rPr>
              <a:t> </a:t>
            </a:r>
            <a:r>
              <a:rPr sz="2100" b="1" dirty="0">
                <a:solidFill>
                  <a:srgbClr val="C00000"/>
                </a:solidFill>
                <a:latin typeface="Times New Roman" panose="02020603050405020304" pitchFamily="18" charset="0"/>
                <a:cs typeface="Times New Roman" panose="02020603050405020304" pitchFamily="18" charset="0"/>
              </a:rPr>
              <a:t>is:</a:t>
            </a:r>
          </a:p>
          <a:p>
            <a:pPr marL="355600" marR="31111" indent="-342900" algn="just">
              <a:lnSpc>
                <a:spcPct val="95825"/>
              </a:lnSpc>
              <a:spcBef>
                <a:spcPts val="472"/>
              </a:spcBef>
              <a:buFont typeface="Arial" panose="020B0604020202020204" pitchFamily="34" charset="0"/>
              <a:buChar char="•"/>
            </a:pPr>
            <a:r>
              <a:rPr lang="en-US" sz="2100"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nstr</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c</a:t>
            </a:r>
            <a:r>
              <a:rPr sz="2100" spc="-4"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i</a:t>
            </a:r>
            <a:r>
              <a:rPr sz="2100" spc="-9" dirty="0">
                <a:solidFill>
                  <a:srgbClr val="2E2B1F"/>
                </a:solidFill>
                <a:latin typeface="Times New Roman" panose="02020603050405020304" pitchFamily="18" charset="0"/>
                <a:cs typeface="Times New Roman" panose="02020603050405020304" pitchFamily="18" charset="0"/>
              </a:rPr>
              <a:t>o</a:t>
            </a:r>
            <a:r>
              <a:rPr sz="2100" dirty="0">
                <a:solidFill>
                  <a:srgbClr val="2E2B1F"/>
                </a:solidFill>
                <a:latin typeface="Times New Roman" panose="02020603050405020304" pitchFamily="18" charset="0"/>
                <a:cs typeface="Times New Roman" panose="02020603050405020304" pitchFamily="18" charset="0"/>
              </a:rPr>
              <a:t>ns</a:t>
            </a:r>
            <a:r>
              <a:rPr sz="2100" spc="-3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(c</a:t>
            </a:r>
            <a:r>
              <a:rPr sz="2100" spc="4" dirty="0">
                <a:solidFill>
                  <a:srgbClr val="2E2B1F"/>
                </a:solidFill>
                <a:latin typeface="Times New Roman" panose="02020603050405020304" pitchFamily="18" charset="0"/>
                <a:cs typeface="Times New Roman" panose="02020603050405020304" pitchFamily="18" charset="0"/>
              </a:rPr>
              <a:t>o</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t</a:t>
            </a:r>
            <a:r>
              <a:rPr sz="2100" spc="-4" dirty="0">
                <a:solidFill>
                  <a:srgbClr val="2E2B1F"/>
                </a:solidFill>
                <a:latin typeface="Times New Roman" panose="02020603050405020304" pitchFamily="18" charset="0"/>
                <a:cs typeface="Times New Roman" panose="02020603050405020304" pitchFamily="18" charset="0"/>
              </a:rPr>
              <a:t>e</a:t>
            </a:r>
            <a:r>
              <a:rPr sz="2100" dirty="0">
                <a:solidFill>
                  <a:srgbClr val="2E2B1F"/>
                </a:solidFill>
                <a:latin typeface="Times New Roman" panose="02020603050405020304" pitchFamily="18" charset="0"/>
                <a:cs typeface="Times New Roman" panose="02020603050405020304" pitchFamily="18" charset="0"/>
              </a:rPr>
              <a:t>r</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dirty="0">
                <a:solidFill>
                  <a:srgbClr val="2E2B1F"/>
                </a:solidFill>
                <a:latin typeface="Times New Roman" panose="02020603050405020304" pitchFamily="18" charset="0"/>
                <a:cs typeface="Times New Roman" panose="02020603050405020304" pitchFamily="18" charset="0"/>
              </a:rPr>
              <a:t>r</a:t>
            </a:r>
            <a:r>
              <a:rPr sz="2100" spc="-9" dirty="0">
                <a:solidFill>
                  <a:srgbClr val="2E2B1F"/>
                </a:solidFill>
                <a:latin typeface="Times New Roman" panose="02020603050405020304" pitchFamily="18" charset="0"/>
                <a:cs typeface="Times New Roman" panose="02020603050405020304" pitchFamily="18" charset="0"/>
              </a:rPr>
              <a:t>a</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lang="en-US" sz="2100" spc="-14" dirty="0">
                <a:solidFill>
                  <a:srgbClr val="2E2B1F"/>
                </a:solidFill>
                <a:latin typeface="Times New Roman" panose="02020603050405020304" pitchFamily="18" charset="0"/>
                <a:cs typeface="Times New Roman" panose="02020603050405020304" pitchFamily="18" charset="0"/>
              </a:rPr>
              <a:t>to </a:t>
            </a:r>
            <a:r>
              <a:rPr sz="2100" dirty="0">
                <a:solidFill>
                  <a:srgbClr val="2E2B1F"/>
                </a:solidFill>
                <a:latin typeface="Times New Roman" panose="02020603050405020304" pitchFamily="18" charset="0"/>
                <a:cs typeface="Times New Roman" panose="02020603050405020304" pitchFamily="18" charset="0"/>
              </a:rPr>
              <a:t>exec</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t</a:t>
            </a:r>
            <a:r>
              <a:rPr sz="2100" spc="-4" dirty="0">
                <a:solidFill>
                  <a:srgbClr val="2E2B1F"/>
                </a:solidFill>
                <a:latin typeface="Times New Roman" panose="02020603050405020304" pitchFamily="18" charset="0"/>
                <a:cs typeface="Times New Roman" panose="02020603050405020304" pitchFamily="18" charset="0"/>
              </a:rPr>
              <a:t>e</a:t>
            </a:r>
            <a:r>
              <a:rPr sz="2100" dirty="0">
                <a:solidFill>
                  <a:srgbClr val="2E2B1F"/>
                </a:solidFill>
                <a:latin typeface="Times New Roman" panose="02020603050405020304" pitchFamily="18" charset="0"/>
                <a:cs typeface="Times New Roman" panose="02020603050405020304" pitchFamily="18" charset="0"/>
              </a:rPr>
              <a:t>d</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v</a:t>
            </a:r>
            <a:r>
              <a:rPr sz="2100" dirty="0">
                <a:solidFill>
                  <a:srgbClr val="2E2B1F"/>
                </a:solidFill>
                <a:latin typeface="Times New Roman" panose="02020603050405020304" pitchFamily="18" charset="0"/>
                <a:cs typeface="Times New Roman" panose="02020603050405020304" pitchFamily="18" charset="0"/>
              </a:rPr>
              <a:t>ide</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desired</a:t>
            </a:r>
            <a:r>
              <a:rPr lang="en-US" sz="2100"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fea</a:t>
            </a:r>
            <a:r>
              <a:rPr sz="2100" spc="-9"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u</a:t>
            </a:r>
            <a:r>
              <a:rPr sz="2100" spc="4"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f</a:t>
            </a:r>
            <a:r>
              <a:rPr sz="2100" spc="4"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nct</a:t>
            </a:r>
            <a:r>
              <a:rPr sz="2100" spc="-9"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n</a:t>
            </a:r>
            <a:r>
              <a:rPr sz="2100" dirty="0">
                <a:solidFill>
                  <a:srgbClr val="2E2B1F"/>
                </a:solidFill>
                <a:latin typeface="Times New Roman" panose="02020603050405020304" pitchFamily="18" charset="0"/>
                <a:cs typeface="Times New Roman" panose="02020603050405020304" pitchFamily="18" charset="0"/>
              </a:rPr>
              <a:t>,</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per</a:t>
            </a:r>
            <a:r>
              <a:rPr sz="2100" spc="9" dirty="0">
                <a:solidFill>
                  <a:srgbClr val="2E2B1F"/>
                </a:solidFill>
                <a:latin typeface="Times New Roman" panose="02020603050405020304" pitchFamily="18" charset="0"/>
                <a:cs typeface="Times New Roman" panose="02020603050405020304" pitchFamily="18" charset="0"/>
              </a:rPr>
              <a:t>f</a:t>
            </a:r>
            <a:r>
              <a:rPr sz="2100" dirty="0">
                <a:solidFill>
                  <a:srgbClr val="2E2B1F"/>
                </a:solidFill>
                <a:latin typeface="Times New Roman" panose="02020603050405020304" pitchFamily="18" charset="0"/>
                <a:cs typeface="Times New Roman" panose="02020603050405020304" pitchFamily="18" charset="0"/>
              </a:rPr>
              <a:t>or</a:t>
            </a:r>
            <a:r>
              <a:rPr sz="2100" spc="-2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ance</a:t>
            </a:r>
            <a:r>
              <a:rPr lang="en-US" sz="2100" dirty="0">
                <a:solidFill>
                  <a:srgbClr val="2E2B1F"/>
                </a:solidFill>
                <a:latin typeface="Times New Roman" panose="02020603050405020304" pitchFamily="18" charset="0"/>
                <a:cs typeface="Times New Roman" panose="02020603050405020304" pitchFamily="18" charset="0"/>
              </a:rPr>
              <a:t>.</a:t>
            </a:r>
          </a:p>
          <a:p>
            <a:pPr marL="355600" marR="31111" indent="-342900" algn="just">
              <a:lnSpc>
                <a:spcPct val="95825"/>
              </a:lnSpc>
              <a:spcBef>
                <a:spcPts val="472"/>
              </a:spcBef>
              <a:buFont typeface="Arial" panose="020B0604020202020204" pitchFamily="34" charset="0"/>
              <a:buChar char="•"/>
            </a:pPr>
            <a:r>
              <a:rPr lang="en-US" sz="2100" dirty="0">
                <a:solidFill>
                  <a:srgbClr val="2E2B1F"/>
                </a:solidFill>
                <a:latin typeface="Times New Roman" panose="02020603050405020304" pitchFamily="18" charset="0"/>
                <a:cs typeface="Times New Roman" panose="02020603050405020304" pitchFamily="18" charset="0"/>
              </a:rPr>
              <a:t>D</a:t>
            </a:r>
            <a:r>
              <a:rPr sz="2100" dirty="0">
                <a:solidFill>
                  <a:srgbClr val="2E2B1F"/>
                </a:solidFill>
                <a:latin typeface="Times New Roman" panose="02020603050405020304" pitchFamily="18" charset="0"/>
                <a:cs typeface="Times New Roman" panose="02020603050405020304" pitchFamily="18" charset="0"/>
              </a:rPr>
              <a:t>ata</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structures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ena</a:t>
            </a:r>
            <a:r>
              <a:rPr sz="2100" spc="4" dirty="0">
                <a:solidFill>
                  <a:srgbClr val="2E2B1F"/>
                </a:solidFill>
                <a:latin typeface="Times New Roman" panose="02020603050405020304" pitchFamily="18" charset="0"/>
                <a:cs typeface="Times New Roman" panose="02020603050405020304" pitchFamily="18" charset="0"/>
              </a:rPr>
              <a:t>b</a:t>
            </a:r>
            <a:r>
              <a:rPr sz="2100" dirty="0">
                <a:solidFill>
                  <a:srgbClr val="2E2B1F"/>
                </a:solidFill>
                <a:latin typeface="Times New Roman" panose="02020603050405020304" pitchFamily="18" charset="0"/>
                <a:cs typeface="Times New Roman" panose="02020603050405020304" pitchFamily="18" charset="0"/>
              </a:rPr>
              <a:t>le</a:t>
            </a:r>
            <a:r>
              <a:rPr sz="2100" spc="-25"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a</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to</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ade</a:t>
            </a:r>
            <a:r>
              <a:rPr sz="2100" spc="4" dirty="0">
                <a:solidFill>
                  <a:srgbClr val="2E2B1F"/>
                </a:solidFill>
                <a:latin typeface="Times New Roman" panose="02020603050405020304" pitchFamily="18" charset="0"/>
                <a:cs typeface="Times New Roman" panose="02020603050405020304" pitchFamily="18" charset="0"/>
              </a:rPr>
              <a:t>q</a:t>
            </a:r>
            <a:r>
              <a:rPr sz="2100" dirty="0">
                <a:solidFill>
                  <a:srgbClr val="2E2B1F"/>
                </a:solidFill>
                <a:latin typeface="Times New Roman" panose="02020603050405020304" pitchFamily="18" charset="0"/>
                <a:cs typeface="Times New Roman" panose="02020603050405020304" pitchFamily="18" charset="0"/>
              </a:rPr>
              <a:t>uate</a:t>
            </a:r>
            <a:r>
              <a:rPr sz="2100" spc="-9" dirty="0">
                <a:solidFill>
                  <a:srgbClr val="2E2B1F"/>
                </a:solidFill>
                <a:latin typeface="Times New Roman" panose="02020603050405020304" pitchFamily="18" charset="0"/>
                <a:cs typeface="Times New Roman" panose="02020603050405020304" pitchFamily="18" charset="0"/>
              </a:rPr>
              <a:t>l</a:t>
            </a:r>
            <a:r>
              <a:rPr sz="2100" dirty="0">
                <a:solidFill>
                  <a:srgbClr val="2E2B1F"/>
                </a:solidFill>
                <a:latin typeface="Times New Roman" panose="02020603050405020304" pitchFamily="18" charset="0"/>
                <a:cs typeface="Times New Roman" panose="02020603050405020304" pitchFamily="18" charset="0"/>
              </a:rPr>
              <a:t>y</a:t>
            </a:r>
            <a:r>
              <a:rPr sz="2100" spc="-25" dirty="0">
                <a:solidFill>
                  <a:srgbClr val="2E2B1F"/>
                </a:solidFill>
                <a:latin typeface="Times New Roman" panose="02020603050405020304" pitchFamily="18" charset="0"/>
                <a:cs typeface="Times New Roman" panose="02020603050405020304" pitchFamily="18" charset="0"/>
              </a:rPr>
              <a:t> </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anip</a:t>
            </a:r>
            <a:r>
              <a:rPr sz="2100" spc="9" dirty="0">
                <a:solidFill>
                  <a:srgbClr val="2E2B1F"/>
                </a:solidFill>
                <a:latin typeface="Times New Roman" panose="02020603050405020304" pitchFamily="18" charset="0"/>
                <a:cs typeface="Times New Roman" panose="02020603050405020304" pitchFamily="18" charset="0"/>
              </a:rPr>
              <a:t>u</a:t>
            </a:r>
            <a:r>
              <a:rPr sz="2100" dirty="0">
                <a:solidFill>
                  <a:srgbClr val="2E2B1F"/>
                </a:solidFill>
                <a:latin typeface="Times New Roman" panose="02020603050405020304" pitchFamily="18" charset="0"/>
                <a:cs typeface="Times New Roman" panose="02020603050405020304" pitchFamily="18" charset="0"/>
              </a:rPr>
              <a:t>l</a:t>
            </a:r>
            <a:r>
              <a:rPr sz="2100" spc="-4" dirty="0">
                <a:solidFill>
                  <a:srgbClr val="2E2B1F"/>
                </a:solidFill>
                <a:latin typeface="Times New Roman" panose="02020603050405020304" pitchFamily="18" charset="0"/>
                <a:cs typeface="Times New Roman" panose="02020603050405020304" pitchFamily="18" charset="0"/>
              </a:rPr>
              <a:t>a</a:t>
            </a:r>
            <a:r>
              <a:rPr sz="2100" dirty="0">
                <a:solidFill>
                  <a:srgbClr val="2E2B1F"/>
                </a:solidFill>
                <a:latin typeface="Times New Roman" panose="02020603050405020304" pitchFamily="18" charset="0"/>
                <a:cs typeface="Times New Roman" panose="02020603050405020304" pitchFamily="18" charset="0"/>
              </a:rPr>
              <a:t>te inf</a:t>
            </a:r>
            <a:r>
              <a:rPr sz="2100" spc="9" dirty="0">
                <a:solidFill>
                  <a:srgbClr val="2E2B1F"/>
                </a:solidFill>
                <a:latin typeface="Times New Roman" panose="02020603050405020304" pitchFamily="18" charset="0"/>
                <a:cs typeface="Times New Roman" panose="02020603050405020304" pitchFamily="18" charset="0"/>
              </a:rPr>
              <a:t>o</a:t>
            </a:r>
            <a:r>
              <a:rPr sz="2100" dirty="0">
                <a:solidFill>
                  <a:srgbClr val="2E2B1F"/>
                </a:solidFill>
                <a:latin typeface="Times New Roman" panose="02020603050405020304" pitchFamily="18" charset="0"/>
                <a:cs typeface="Times New Roman" panose="02020603050405020304" pitchFamily="18" charset="0"/>
              </a:rPr>
              <a:t>r</a:t>
            </a:r>
            <a:r>
              <a:rPr sz="2100" spc="-19"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a</a:t>
            </a:r>
            <a:r>
              <a:rPr sz="2100" spc="-4" dirty="0">
                <a:solidFill>
                  <a:srgbClr val="2E2B1F"/>
                </a:solidFill>
                <a:latin typeface="Times New Roman" panose="02020603050405020304" pitchFamily="18" charset="0"/>
                <a:cs typeface="Times New Roman" panose="02020603050405020304" pitchFamily="18" charset="0"/>
              </a:rPr>
              <a:t>t</a:t>
            </a:r>
            <a:r>
              <a:rPr sz="2100" dirty="0">
                <a:solidFill>
                  <a:srgbClr val="2E2B1F"/>
                </a:solidFill>
                <a:latin typeface="Times New Roman" panose="02020603050405020304" pitchFamily="18" charset="0"/>
                <a:cs typeface="Times New Roman" panose="02020603050405020304" pitchFamily="18" charset="0"/>
              </a:rPr>
              <a:t>ion,</a:t>
            </a:r>
            <a:r>
              <a:rPr sz="2100" spc="-3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endParaRPr lang="en-US" sz="2100" dirty="0">
              <a:solidFill>
                <a:srgbClr val="2E2B1F"/>
              </a:solidFill>
              <a:latin typeface="Times New Roman" panose="02020603050405020304" pitchFamily="18" charset="0"/>
              <a:cs typeface="Times New Roman" panose="02020603050405020304" pitchFamily="18" charset="0"/>
            </a:endParaRPr>
          </a:p>
          <a:p>
            <a:pPr marL="355600" marR="31111" indent="-342900" algn="just">
              <a:lnSpc>
                <a:spcPct val="95825"/>
              </a:lnSpc>
              <a:spcBef>
                <a:spcPts val="472"/>
              </a:spcBef>
              <a:buFont typeface="Arial" panose="020B0604020202020204" pitchFamily="34" charset="0"/>
              <a:buChar char="•"/>
            </a:pPr>
            <a:r>
              <a:rPr lang="en-IN" sz="2100" dirty="0">
                <a:solidFill>
                  <a:srgbClr val="2E2B1F"/>
                </a:solidFill>
                <a:latin typeface="Times New Roman" panose="02020603050405020304" pitchFamily="18" charset="0"/>
                <a:cs typeface="Times New Roman" panose="02020603050405020304" pitchFamily="18" charset="0"/>
              </a:rPr>
              <a:t>D</a:t>
            </a:r>
            <a:r>
              <a:rPr sz="2100" spc="9" dirty="0" err="1">
                <a:solidFill>
                  <a:srgbClr val="2E2B1F"/>
                </a:solidFill>
                <a:latin typeface="Times New Roman" panose="02020603050405020304" pitchFamily="18" charset="0"/>
                <a:cs typeface="Times New Roman" panose="02020603050405020304" pitchFamily="18" charset="0"/>
              </a:rPr>
              <a:t>o</a:t>
            </a:r>
            <a:r>
              <a:rPr sz="2100" dirty="0" err="1">
                <a:solidFill>
                  <a:srgbClr val="2E2B1F"/>
                </a:solidFill>
                <a:latin typeface="Times New Roman" panose="02020603050405020304" pitchFamily="18" charset="0"/>
                <a:cs typeface="Times New Roman" panose="02020603050405020304" pitchFamily="18" charset="0"/>
              </a:rPr>
              <a:t>cu</a:t>
            </a:r>
            <a:r>
              <a:rPr sz="2100" spc="-19" dirty="0" err="1">
                <a:solidFill>
                  <a:srgbClr val="2E2B1F"/>
                </a:solidFill>
                <a:latin typeface="Times New Roman" panose="02020603050405020304" pitchFamily="18" charset="0"/>
                <a:cs typeface="Times New Roman" panose="02020603050405020304" pitchFamily="18" charset="0"/>
              </a:rPr>
              <a:t>m</a:t>
            </a:r>
            <a:r>
              <a:rPr sz="2100" dirty="0" err="1">
                <a:solidFill>
                  <a:srgbClr val="2E2B1F"/>
                </a:solidFill>
                <a:latin typeface="Times New Roman" panose="02020603050405020304" pitchFamily="18" charset="0"/>
                <a:cs typeface="Times New Roman" panose="02020603050405020304" pitchFamily="18" charset="0"/>
              </a:rPr>
              <a:t>ent</a:t>
            </a:r>
            <a:r>
              <a:rPr sz="2100" spc="-1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that</a:t>
            </a:r>
            <a:r>
              <a:rPr sz="2100" spc="-1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desc</a:t>
            </a:r>
            <a:r>
              <a:rPr sz="2100" spc="4"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ibes</a:t>
            </a:r>
            <a:r>
              <a:rPr sz="2100" spc="-44"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p</a:t>
            </a:r>
            <a:r>
              <a:rPr sz="2100" dirty="0">
                <a:solidFill>
                  <a:srgbClr val="2E2B1F"/>
                </a:solidFill>
                <a:latin typeface="Times New Roman" panose="02020603050405020304" pitchFamily="18" charset="0"/>
                <a:cs typeface="Times New Roman" panose="02020603050405020304" pitchFamily="18" charset="0"/>
              </a:rPr>
              <a:t>erat</a:t>
            </a:r>
            <a:r>
              <a:rPr sz="2100" spc="-9" dirty="0">
                <a:solidFill>
                  <a:srgbClr val="2E2B1F"/>
                </a:solidFill>
                <a:latin typeface="Times New Roman" panose="02020603050405020304" pitchFamily="18" charset="0"/>
                <a:cs typeface="Times New Roman" panose="02020603050405020304" pitchFamily="18" charset="0"/>
              </a:rPr>
              <a:t>i</a:t>
            </a:r>
            <a:r>
              <a:rPr sz="2100" dirty="0">
                <a:solidFill>
                  <a:srgbClr val="2E2B1F"/>
                </a:solidFill>
                <a:latin typeface="Times New Roman" panose="02020603050405020304" pitchFamily="18" charset="0"/>
                <a:cs typeface="Times New Roman" panose="02020603050405020304" pitchFamily="18" charset="0"/>
              </a:rPr>
              <a:t>on</a:t>
            </a:r>
            <a:r>
              <a:rPr sz="2100" spc="-2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and</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u</a:t>
            </a:r>
            <a:r>
              <a:rPr sz="2100" spc="4" dirty="0">
                <a:solidFill>
                  <a:srgbClr val="2E2B1F"/>
                </a:solidFill>
                <a:latin typeface="Times New Roman" panose="02020603050405020304" pitchFamily="18" charset="0"/>
                <a:cs typeface="Times New Roman" panose="02020603050405020304" pitchFamily="18" charset="0"/>
              </a:rPr>
              <a:t>s</a:t>
            </a:r>
            <a:r>
              <a:rPr sz="2100" dirty="0">
                <a:solidFill>
                  <a:srgbClr val="2E2B1F"/>
                </a:solidFill>
                <a:latin typeface="Times New Roman" panose="02020603050405020304" pitchFamily="18" charset="0"/>
                <a:cs typeface="Times New Roman" panose="02020603050405020304" pitchFamily="18" charset="0"/>
              </a:rPr>
              <a:t>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of</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the</a:t>
            </a:r>
            <a:r>
              <a:rPr sz="2100" spc="-9" dirty="0">
                <a:solidFill>
                  <a:srgbClr val="2E2B1F"/>
                </a:solidFill>
                <a:latin typeface="Times New Roman" panose="02020603050405020304" pitchFamily="18" charset="0"/>
                <a:cs typeface="Times New Roman" panose="02020603050405020304" pitchFamily="18" charset="0"/>
              </a:rPr>
              <a:t> </a:t>
            </a:r>
            <a:r>
              <a:rPr sz="2100" dirty="0">
                <a:solidFill>
                  <a:srgbClr val="2E2B1F"/>
                </a:solidFill>
                <a:latin typeface="Times New Roman" panose="02020603050405020304" pitchFamily="18" charset="0"/>
                <a:cs typeface="Times New Roman" panose="02020603050405020304" pitchFamily="18" charset="0"/>
              </a:rPr>
              <a:t>p</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o</a:t>
            </a:r>
            <a:r>
              <a:rPr sz="2100" spc="9" dirty="0">
                <a:solidFill>
                  <a:srgbClr val="2E2B1F"/>
                </a:solidFill>
                <a:latin typeface="Times New Roman" panose="02020603050405020304" pitchFamily="18" charset="0"/>
                <a:cs typeface="Times New Roman" panose="02020603050405020304" pitchFamily="18" charset="0"/>
              </a:rPr>
              <a:t>g</a:t>
            </a:r>
            <a:r>
              <a:rPr sz="2100" spc="-9" dirty="0">
                <a:solidFill>
                  <a:srgbClr val="2E2B1F"/>
                </a:solidFill>
                <a:latin typeface="Times New Roman" panose="02020603050405020304" pitchFamily="18" charset="0"/>
                <a:cs typeface="Times New Roman" panose="02020603050405020304" pitchFamily="18" charset="0"/>
              </a:rPr>
              <a:t>r</a:t>
            </a:r>
            <a:r>
              <a:rPr sz="2100" dirty="0">
                <a:solidFill>
                  <a:srgbClr val="2E2B1F"/>
                </a:solidFill>
                <a:latin typeface="Times New Roman" panose="02020603050405020304" pitchFamily="18" charset="0"/>
                <a:cs typeface="Times New Roman" panose="02020603050405020304" pitchFamily="18" charset="0"/>
              </a:rPr>
              <a:t>a</a:t>
            </a:r>
            <a:r>
              <a:rPr sz="2100" spc="-25" dirty="0">
                <a:solidFill>
                  <a:srgbClr val="2E2B1F"/>
                </a:solidFill>
                <a:latin typeface="Times New Roman" panose="02020603050405020304" pitchFamily="18" charset="0"/>
                <a:cs typeface="Times New Roman" panose="02020603050405020304" pitchFamily="18" charset="0"/>
              </a:rPr>
              <a:t>m</a:t>
            </a:r>
            <a:r>
              <a:rPr sz="2100" dirty="0">
                <a:solidFill>
                  <a:srgbClr val="2E2B1F"/>
                </a:solidFill>
                <a:latin typeface="Times New Roman" panose="02020603050405020304" pitchFamily="18" charset="0"/>
                <a:cs typeface="Times New Roman" panose="02020603050405020304" pitchFamily="18" charset="0"/>
              </a:rPr>
              <a:t>s.</a:t>
            </a:r>
            <a:endParaRPr lang="en-US" sz="2100" dirty="0">
              <a:solidFill>
                <a:srgbClr val="2E2B1F"/>
              </a:solidFill>
              <a:latin typeface="Times New Roman" panose="02020603050405020304" pitchFamily="18" charset="0"/>
              <a:cs typeface="Times New Roman" panose="02020603050405020304" pitchFamily="18" charset="0"/>
            </a:endParaRPr>
          </a:p>
          <a:p>
            <a:pPr marL="12700" marR="31111" algn="just">
              <a:lnSpc>
                <a:spcPct val="95825"/>
              </a:lnSpc>
              <a:spcBef>
                <a:spcPts val="480"/>
              </a:spcBef>
            </a:pPr>
            <a:endParaRPr sz="2100" dirty="0">
              <a:latin typeface="Times New Roman" panose="02020603050405020304" pitchFamily="18" charset="0"/>
              <a:cs typeface="Times New Roman" panose="02020603050405020304" pitchFamily="18" charset="0"/>
            </a:endParaRPr>
          </a:p>
          <a:p>
            <a:pPr algn="just" fontAlgn="base"/>
            <a:r>
              <a:rPr lang="en-US" sz="2100" b="1" i="0" dirty="0">
                <a:solidFill>
                  <a:srgbClr val="C00000"/>
                </a:solidFill>
                <a:effectLst/>
                <a:highlight>
                  <a:srgbClr val="FFFFFF"/>
                </a:highlight>
                <a:latin typeface="Times New Roman" panose="02020603050405020304" pitchFamily="18" charset="0"/>
                <a:cs typeface="Times New Roman" panose="02020603050405020304" pitchFamily="18" charset="0"/>
              </a:rPr>
              <a:t>Characteristics of software:</a:t>
            </a: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Reliability: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ability of the software to consistently perform its intended tasks without unexpected failures or errors.</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Usability: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How easily and effectively users can interact with and navigate through the software.</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Efficiency: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optimal utilization of system resources to perform tasks on time.</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Maintainability: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How easily and cost-effectively software can be modified, updated, or extended.</a:t>
            </a:r>
          </a:p>
          <a:p>
            <a:pPr marL="342900" indent="-342900" algn="just" fontAlgn="base">
              <a:buFont typeface="Arial" panose="020B0604020202020204" pitchFamily="34" charset="0"/>
              <a:buChar char="•"/>
            </a:pPr>
            <a:endPar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US" sz="2100" b="1" i="0" dirty="0">
                <a:solidFill>
                  <a:srgbClr val="00B050"/>
                </a:solidFill>
                <a:effectLst/>
                <a:highlight>
                  <a:srgbClr val="FFFFFF"/>
                </a:highlight>
                <a:latin typeface="Times New Roman" panose="02020603050405020304" pitchFamily="18" charset="0"/>
                <a:cs typeface="Times New Roman" panose="02020603050405020304" pitchFamily="18" charset="0"/>
              </a:rPr>
              <a:t>Portability:</a:t>
            </a:r>
            <a:r>
              <a:rPr lang="en-US" sz="2100" b="1" i="0" dirty="0">
                <a:solidFill>
                  <a:srgbClr val="273239"/>
                </a:solidFill>
                <a:effectLst/>
                <a:highlight>
                  <a:srgbClr val="FFFFFF"/>
                </a:highlight>
                <a:latin typeface="Times New Roman" panose="02020603050405020304" pitchFamily="18" charset="0"/>
                <a:cs typeface="Times New Roman" panose="02020603050405020304" pitchFamily="18" charset="0"/>
              </a:rPr>
              <a:t> </a:t>
            </a:r>
            <a:r>
              <a:rPr lang="en-US" sz="2100" b="0" i="0" dirty="0">
                <a:solidFill>
                  <a:srgbClr val="273239"/>
                </a:solidFill>
                <a:effectLst/>
                <a:highlight>
                  <a:srgbClr val="FFFFFF"/>
                </a:highlight>
                <a:latin typeface="Times New Roman" panose="02020603050405020304" pitchFamily="18" charset="0"/>
                <a:cs typeface="Times New Roman" panose="02020603050405020304" pitchFamily="18" charset="0"/>
              </a:rPr>
              <a:t>The ability of software to run on different platforms or environments without requiring significant modifications.</a:t>
            </a:r>
          </a:p>
        </p:txBody>
      </p:sp>
    </p:spTree>
    <p:extLst>
      <p:ext uri="{BB962C8B-B14F-4D97-AF65-F5344CB8AC3E}">
        <p14:creationId xmlns:p14="http://schemas.microsoft.com/office/powerpoint/2010/main" val="3811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837558" y="400724"/>
            <a:ext cx="5844184" cy="482600"/>
          </a:xfrm>
          <a:prstGeom prst="rect">
            <a:avLst/>
          </a:prstGeom>
        </p:spPr>
        <p:txBody>
          <a:bodyPr wrap="square" lIns="0" tIns="0" rIns="0" bIns="0" rtlCol="0">
            <a:noAutofit/>
          </a:bodyPr>
          <a:lstStyle/>
          <a:p>
            <a:pPr marL="12700">
              <a:lnSpc>
                <a:spcPts val="3775"/>
              </a:lnSpc>
              <a:spcBef>
                <a:spcPts val="188"/>
              </a:spcBef>
            </a:pPr>
            <a:r>
              <a:rPr sz="3600" b="1" spc="-94" dirty="0">
                <a:solidFill>
                  <a:srgbClr val="C00000"/>
                </a:solidFill>
                <a:latin typeface="Times New Roman"/>
                <a:cs typeface="Times New Roman"/>
              </a:rPr>
              <a:t>Wha</a:t>
            </a:r>
            <a:r>
              <a:rPr sz="3600" b="1" dirty="0">
                <a:solidFill>
                  <a:srgbClr val="C00000"/>
                </a:solidFill>
                <a:latin typeface="Times New Roman"/>
                <a:cs typeface="Times New Roman"/>
              </a:rPr>
              <a:t>t</a:t>
            </a:r>
            <a:r>
              <a:rPr sz="3600" b="1" spc="-209" dirty="0">
                <a:solidFill>
                  <a:srgbClr val="C00000"/>
                </a:solidFill>
                <a:latin typeface="Times New Roman"/>
                <a:cs typeface="Times New Roman"/>
              </a:rPr>
              <a:t> </a:t>
            </a:r>
            <a:r>
              <a:rPr sz="3600" b="1" spc="-100" dirty="0">
                <a:solidFill>
                  <a:srgbClr val="C00000"/>
                </a:solidFill>
                <a:latin typeface="Times New Roman"/>
                <a:cs typeface="Times New Roman"/>
              </a:rPr>
              <a:t>i</a:t>
            </a:r>
            <a:r>
              <a:rPr sz="3600" b="1" dirty="0">
                <a:solidFill>
                  <a:srgbClr val="C00000"/>
                </a:solidFill>
                <a:latin typeface="Times New Roman"/>
                <a:cs typeface="Times New Roman"/>
              </a:rPr>
              <a:t>s</a:t>
            </a:r>
            <a:r>
              <a:rPr sz="3600" b="1" spc="-200" dirty="0">
                <a:solidFill>
                  <a:srgbClr val="C00000"/>
                </a:solidFill>
                <a:latin typeface="Times New Roman"/>
                <a:cs typeface="Times New Roman"/>
              </a:rPr>
              <a:t> </a:t>
            </a:r>
            <a:r>
              <a:rPr sz="3600" b="1" spc="-94" dirty="0">
                <a:solidFill>
                  <a:srgbClr val="C00000"/>
                </a:solidFill>
                <a:latin typeface="Times New Roman"/>
                <a:cs typeface="Times New Roman"/>
              </a:rPr>
              <a:t>Soft</a:t>
            </a:r>
            <a:r>
              <a:rPr sz="3600" b="1" spc="-89" dirty="0">
                <a:solidFill>
                  <a:srgbClr val="C00000"/>
                </a:solidFill>
                <a:latin typeface="Times New Roman"/>
                <a:cs typeface="Times New Roman"/>
              </a:rPr>
              <a:t>w</a:t>
            </a:r>
            <a:r>
              <a:rPr sz="3600" b="1" spc="-94" dirty="0">
                <a:solidFill>
                  <a:srgbClr val="C00000"/>
                </a:solidFill>
                <a:latin typeface="Times New Roman"/>
                <a:cs typeface="Times New Roman"/>
              </a:rPr>
              <a:t>a</a:t>
            </a:r>
            <a:r>
              <a:rPr sz="3600" b="1" spc="-159" dirty="0">
                <a:solidFill>
                  <a:srgbClr val="C00000"/>
                </a:solidFill>
                <a:latin typeface="Times New Roman"/>
                <a:cs typeface="Times New Roman"/>
              </a:rPr>
              <a:t>r</a:t>
            </a:r>
            <a:r>
              <a:rPr sz="3600" b="1" dirty="0">
                <a:solidFill>
                  <a:srgbClr val="C00000"/>
                </a:solidFill>
                <a:latin typeface="Times New Roman"/>
                <a:cs typeface="Times New Roman"/>
              </a:rPr>
              <a:t>e</a:t>
            </a:r>
            <a:r>
              <a:rPr sz="3600" b="1" spc="-229" dirty="0">
                <a:solidFill>
                  <a:srgbClr val="C00000"/>
                </a:solidFill>
                <a:latin typeface="Times New Roman"/>
                <a:cs typeface="Times New Roman"/>
              </a:rPr>
              <a:t> </a:t>
            </a:r>
            <a:r>
              <a:rPr sz="3600" b="1" spc="-94" dirty="0">
                <a:solidFill>
                  <a:srgbClr val="C00000"/>
                </a:solidFill>
                <a:latin typeface="Times New Roman"/>
                <a:cs typeface="Times New Roman"/>
              </a:rPr>
              <a:t>Eng</a:t>
            </a:r>
            <a:r>
              <a:rPr sz="3600" b="1" spc="-100" dirty="0">
                <a:solidFill>
                  <a:srgbClr val="C00000"/>
                </a:solidFill>
                <a:latin typeface="Times New Roman"/>
                <a:cs typeface="Times New Roman"/>
              </a:rPr>
              <a:t>i</a:t>
            </a:r>
            <a:r>
              <a:rPr sz="3600" b="1" spc="-94" dirty="0">
                <a:solidFill>
                  <a:srgbClr val="C00000"/>
                </a:solidFill>
                <a:latin typeface="Times New Roman"/>
                <a:cs typeface="Times New Roman"/>
              </a:rPr>
              <a:t>neer</a:t>
            </a:r>
            <a:r>
              <a:rPr sz="3600" b="1" spc="-100" dirty="0">
                <a:solidFill>
                  <a:srgbClr val="C00000"/>
                </a:solidFill>
                <a:latin typeface="Times New Roman"/>
                <a:cs typeface="Times New Roman"/>
              </a:rPr>
              <a:t>i</a:t>
            </a:r>
            <a:r>
              <a:rPr sz="3600" b="1" spc="-94" dirty="0">
                <a:solidFill>
                  <a:srgbClr val="C00000"/>
                </a:solidFill>
                <a:latin typeface="Times New Roman"/>
                <a:cs typeface="Times New Roman"/>
              </a:rPr>
              <a:t>ng</a:t>
            </a:r>
            <a:r>
              <a:rPr sz="3600" b="1" dirty="0">
                <a:solidFill>
                  <a:srgbClr val="C00000"/>
                </a:solidFill>
                <a:latin typeface="Times New Roman"/>
                <a:cs typeface="Times New Roman"/>
              </a:rPr>
              <a:t>?</a:t>
            </a:r>
            <a:endParaRPr sz="3600" dirty="0">
              <a:solidFill>
                <a:srgbClr val="C00000"/>
              </a:solidFill>
              <a:latin typeface="Times New Roman"/>
              <a:cs typeface="Times New Roman"/>
            </a:endParaRPr>
          </a:p>
        </p:txBody>
      </p:sp>
      <p:sp>
        <p:nvSpPr>
          <p:cNvPr id="7" name="object 7"/>
          <p:cNvSpPr txBox="1"/>
          <p:nvPr/>
        </p:nvSpPr>
        <p:spPr>
          <a:xfrm>
            <a:off x="3958375" y="1533318"/>
            <a:ext cx="3423805" cy="331806"/>
          </a:xfrm>
          <a:prstGeom prst="rect">
            <a:avLst/>
          </a:prstGeom>
        </p:spPr>
        <p:txBody>
          <a:bodyPr wrap="square" lIns="0" tIns="0" rIns="0" bIns="0" rtlCol="0">
            <a:noAutofit/>
          </a:bodyPr>
          <a:lstStyle/>
          <a:p>
            <a:pPr marL="12700">
              <a:lnSpc>
                <a:spcPts val="2565"/>
              </a:lnSpc>
              <a:spcBef>
                <a:spcPts val="128"/>
              </a:spcBef>
            </a:pPr>
            <a:r>
              <a:rPr sz="2400" dirty="0">
                <a:solidFill>
                  <a:srgbClr val="A9A47B"/>
                </a:solidFill>
                <a:latin typeface="Wingdings"/>
                <a:cs typeface="Wingdings"/>
              </a:rPr>
              <a:t></a:t>
            </a:r>
            <a:r>
              <a:rPr sz="2400" b="1" dirty="0">
                <a:solidFill>
                  <a:srgbClr val="00B050"/>
                </a:solidFill>
                <a:latin typeface="Times New Roman"/>
                <a:cs typeface="Times New Roman"/>
              </a:rPr>
              <a:t>So</a:t>
            </a:r>
            <a:r>
              <a:rPr sz="2400" b="1" spc="4" dirty="0">
                <a:solidFill>
                  <a:srgbClr val="00B050"/>
                </a:solidFill>
                <a:latin typeface="Times New Roman"/>
                <a:cs typeface="Times New Roman"/>
              </a:rPr>
              <a:t>f</a:t>
            </a:r>
            <a:r>
              <a:rPr sz="2400" b="1" dirty="0">
                <a:solidFill>
                  <a:srgbClr val="00B050"/>
                </a:solidFill>
                <a:latin typeface="Times New Roman"/>
                <a:cs typeface="Times New Roman"/>
              </a:rPr>
              <a:t>t</a:t>
            </a:r>
            <a:r>
              <a:rPr sz="2400" b="1" spc="-9" dirty="0">
                <a:solidFill>
                  <a:srgbClr val="00B050"/>
                </a:solidFill>
                <a:latin typeface="Times New Roman"/>
                <a:cs typeface="Times New Roman"/>
              </a:rPr>
              <a:t>w</a:t>
            </a:r>
            <a:r>
              <a:rPr sz="2400" b="1" dirty="0">
                <a:solidFill>
                  <a:srgbClr val="00B050"/>
                </a:solidFill>
                <a:latin typeface="Times New Roman"/>
                <a:cs typeface="Times New Roman"/>
              </a:rPr>
              <a:t>a</a:t>
            </a:r>
            <a:r>
              <a:rPr sz="2400" b="1" spc="-39" dirty="0">
                <a:solidFill>
                  <a:srgbClr val="00B050"/>
                </a:solidFill>
                <a:latin typeface="Times New Roman"/>
                <a:cs typeface="Times New Roman"/>
              </a:rPr>
              <a:t>r</a:t>
            </a:r>
            <a:r>
              <a:rPr sz="2400" b="1" dirty="0">
                <a:solidFill>
                  <a:srgbClr val="00B050"/>
                </a:solidFill>
                <a:latin typeface="Times New Roman"/>
                <a:cs typeface="Times New Roman"/>
              </a:rPr>
              <a:t>e</a:t>
            </a:r>
            <a:r>
              <a:rPr sz="2400" b="1" spc="4" dirty="0">
                <a:solidFill>
                  <a:srgbClr val="00B050"/>
                </a:solidFill>
                <a:latin typeface="Times New Roman"/>
                <a:cs typeface="Times New Roman"/>
              </a:rPr>
              <a:t> </a:t>
            </a:r>
            <a:r>
              <a:rPr sz="2400" b="1" dirty="0">
                <a:solidFill>
                  <a:srgbClr val="00B050"/>
                </a:solidFill>
                <a:latin typeface="Times New Roman"/>
                <a:cs typeface="Times New Roman"/>
              </a:rPr>
              <a:t>+ E</a:t>
            </a:r>
            <a:r>
              <a:rPr sz="2400" b="1" spc="-4" dirty="0">
                <a:solidFill>
                  <a:srgbClr val="00B050"/>
                </a:solidFill>
                <a:latin typeface="Times New Roman"/>
                <a:cs typeface="Times New Roman"/>
              </a:rPr>
              <a:t>n</a:t>
            </a:r>
            <a:r>
              <a:rPr sz="2400" b="1" dirty="0">
                <a:solidFill>
                  <a:srgbClr val="00B050"/>
                </a:solidFill>
                <a:latin typeface="Times New Roman"/>
                <a:cs typeface="Times New Roman"/>
              </a:rPr>
              <a:t>ginee</a:t>
            </a:r>
            <a:r>
              <a:rPr sz="2400" b="1" spc="4" dirty="0">
                <a:solidFill>
                  <a:srgbClr val="00B050"/>
                </a:solidFill>
                <a:latin typeface="Times New Roman"/>
                <a:cs typeface="Times New Roman"/>
              </a:rPr>
              <a:t>r</a:t>
            </a:r>
            <a:r>
              <a:rPr sz="2400" b="1" dirty="0">
                <a:solidFill>
                  <a:srgbClr val="00B050"/>
                </a:solidFill>
                <a:latin typeface="Times New Roman"/>
                <a:cs typeface="Times New Roman"/>
              </a:rPr>
              <a:t>ing</a:t>
            </a:r>
            <a:endParaRPr sz="2400" dirty="0">
              <a:solidFill>
                <a:srgbClr val="00B050"/>
              </a:solidFill>
              <a:latin typeface="Times New Roman"/>
              <a:cs typeface="Times New Roman"/>
            </a:endParaRPr>
          </a:p>
        </p:txBody>
      </p:sp>
      <p:sp>
        <p:nvSpPr>
          <p:cNvPr id="3" name="TextBox 2">
            <a:extLst>
              <a:ext uri="{FF2B5EF4-FFF2-40B4-BE49-F238E27FC236}">
                <a16:creationId xmlns:a16="http://schemas.microsoft.com/office/drawing/2014/main" id="{B65D8428-D878-AF5E-1C99-980264532AA0}"/>
              </a:ext>
            </a:extLst>
          </p:cNvPr>
          <p:cNvSpPr txBox="1"/>
          <p:nvPr/>
        </p:nvSpPr>
        <p:spPr>
          <a:xfrm>
            <a:off x="462454" y="2186825"/>
            <a:ext cx="11119945" cy="2462213"/>
          </a:xfrm>
          <a:prstGeom prst="rect">
            <a:avLst/>
          </a:prstGeom>
          <a:noFill/>
        </p:spPr>
        <p:txBody>
          <a:bodyPr wrap="square">
            <a:spAutoFit/>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is a collection of integrated programs.</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subsists of carefully-organized instructions and code written by developers on any of various particular computer languages.</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Computer programs and related documentation such as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requirements, design models and user manuals.</a:t>
            </a:r>
          </a:p>
        </p:txBody>
      </p:sp>
      <p:sp>
        <p:nvSpPr>
          <p:cNvPr id="10" name="TextBox 9">
            <a:extLst>
              <a:ext uri="{FF2B5EF4-FFF2-40B4-BE49-F238E27FC236}">
                <a16:creationId xmlns:a16="http://schemas.microsoft.com/office/drawing/2014/main" id="{FEF71B62-7077-0C8C-DDBF-E24EBF55E9DB}"/>
              </a:ext>
            </a:extLst>
          </p:cNvPr>
          <p:cNvSpPr txBox="1"/>
          <p:nvPr/>
        </p:nvSpPr>
        <p:spPr>
          <a:xfrm>
            <a:off x="536028" y="5096863"/>
            <a:ext cx="11119944" cy="769441"/>
          </a:xfrm>
          <a:prstGeom prst="rect">
            <a:avLst/>
          </a:prstGeom>
          <a:noFill/>
        </p:spPr>
        <p:txBody>
          <a:bodyPr wrap="square">
            <a:spAutoFit/>
          </a:bodyPr>
          <a:lstStyle/>
          <a:p>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Engineering</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is the application of </a:t>
            </a:r>
            <a:r>
              <a:rPr lang="en-US" sz="2200" b="1" i="0" dirty="0">
                <a:solidFill>
                  <a:srgbClr val="FF0000"/>
                </a:solidFill>
                <a:effectLst/>
                <a:highlight>
                  <a:srgbClr val="FFFFFF"/>
                </a:highlight>
                <a:latin typeface="Times New Roman" panose="02020603050405020304" pitchFamily="18" charset="0"/>
                <a:cs typeface="Times New Roman" panose="02020603050405020304" pitchFamily="18" charset="0"/>
              </a:rPr>
              <a:t>scientific</a:t>
            </a:r>
            <a:r>
              <a:rPr lang="en-US" sz="2200" b="0" i="0" dirty="0">
                <a:solidFill>
                  <a:srgbClr val="FF000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and </a:t>
            </a:r>
            <a:r>
              <a:rPr lang="en-US" sz="2200" b="1" i="0" dirty="0">
                <a:solidFill>
                  <a:srgbClr val="FF0000"/>
                </a:solidFill>
                <a:effectLst/>
                <a:highlight>
                  <a:srgbClr val="FFFFFF"/>
                </a:highlight>
                <a:latin typeface="Times New Roman" panose="02020603050405020304" pitchFamily="18" charset="0"/>
                <a:cs typeface="Times New Roman" panose="02020603050405020304" pitchFamily="18" charset="0"/>
              </a:rPr>
              <a:t>practical</a:t>
            </a:r>
            <a:r>
              <a:rPr lang="en-US" sz="2200" b="0" i="0" dirty="0">
                <a:solidFill>
                  <a:srgbClr val="FF000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knowledge to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invent, design, build, maintain</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 and </a:t>
            </a:r>
            <a:r>
              <a:rPr lang="en-US" sz="2200" b="1" i="0" dirty="0">
                <a:solidFill>
                  <a:srgbClr val="00B0F0"/>
                </a:solidFill>
                <a:effectLst/>
                <a:highlight>
                  <a:srgbClr val="FFFFFF"/>
                </a:highlight>
                <a:latin typeface="Times New Roman" panose="02020603050405020304" pitchFamily="18" charset="0"/>
                <a:cs typeface="Times New Roman" panose="02020603050405020304" pitchFamily="18" charset="0"/>
              </a:rPr>
              <a:t>improve frameworks, processes, etc</a:t>
            </a:r>
            <a:r>
              <a:rPr lang="en-US" sz="2200" b="0" i="0" dirty="0">
                <a:solidFill>
                  <a:srgbClr val="00B0F0"/>
                </a:solidFill>
                <a:effectLst/>
                <a:highlight>
                  <a:srgbClr val="FFFFFF"/>
                </a:highlight>
                <a:latin typeface="Times New Roman" panose="02020603050405020304" pitchFamily="18" charset="0"/>
                <a:cs typeface="Times New Roman" panose="02020603050405020304" pitchFamily="18" charset="0"/>
              </a:rPr>
              <a:t>.</a:t>
            </a:r>
            <a:endParaRPr lang="en-IN" sz="22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19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3139B-40C6-9B22-5E45-1E3C97926369}"/>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E62ECACE-1BEF-817E-D85C-C65E6CE8E583}"/>
              </a:ext>
            </a:extLst>
          </p:cNvPr>
          <p:cNvSpPr>
            <a:spLocks noGrp="1"/>
          </p:cNvSpPr>
          <p:nvPr>
            <p:ph type="sldNum" sz="quarter" idx="12"/>
          </p:nvPr>
        </p:nvSpPr>
        <p:spPr/>
        <p:txBody>
          <a:bodyPr/>
          <a:lstStyle/>
          <a:p>
            <a:pPr>
              <a:defRPr/>
            </a:pPr>
            <a:fld id="{7B404554-E1DE-4E15-865B-5D60C00DD439}" type="slidenum">
              <a:rPr lang="en-US" altLang="en-US" smtClean="0"/>
              <a:pPr>
                <a:defRPr/>
              </a:pPr>
              <a:t>93</a:t>
            </a:fld>
            <a:endParaRPr lang="en-US" altLang="en-US"/>
          </a:p>
        </p:txBody>
      </p:sp>
      <p:pic>
        <p:nvPicPr>
          <p:cNvPr id="1026" name="Picture 2" descr="Software Engineering Introduction">
            <a:extLst>
              <a:ext uri="{FF2B5EF4-FFF2-40B4-BE49-F238E27FC236}">
                <a16:creationId xmlns:a16="http://schemas.microsoft.com/office/drawing/2014/main" id="{975CB8DF-4493-2B71-FBE2-3304807CD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283" y="158749"/>
            <a:ext cx="9606455" cy="64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662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FAE52-F7E4-8CFB-8D94-864400D6275C}"/>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BCB9AD0-17E1-DCA4-57E9-E665F522DAB8}"/>
              </a:ext>
            </a:extLst>
          </p:cNvPr>
          <p:cNvSpPr>
            <a:spLocks noGrp="1"/>
          </p:cNvSpPr>
          <p:nvPr>
            <p:ph type="sldNum" sz="quarter" idx="12"/>
          </p:nvPr>
        </p:nvSpPr>
        <p:spPr/>
        <p:txBody>
          <a:bodyPr/>
          <a:lstStyle/>
          <a:p>
            <a:pPr>
              <a:defRPr/>
            </a:pPr>
            <a:fld id="{7B404554-E1DE-4E15-865B-5D60C00DD439}" type="slidenum">
              <a:rPr lang="en-US" altLang="en-US" smtClean="0"/>
              <a:pPr>
                <a:defRPr/>
              </a:pPr>
              <a:t>94</a:t>
            </a:fld>
            <a:endParaRPr lang="en-US" altLang="en-US"/>
          </a:p>
        </p:txBody>
      </p:sp>
      <p:sp>
        <p:nvSpPr>
          <p:cNvPr id="5" name="TextBox 4">
            <a:extLst>
              <a:ext uri="{FF2B5EF4-FFF2-40B4-BE49-F238E27FC236}">
                <a16:creationId xmlns:a16="http://schemas.microsoft.com/office/drawing/2014/main" id="{478B08AF-FC04-791C-206E-A636A66DDEE9}"/>
              </a:ext>
            </a:extLst>
          </p:cNvPr>
          <p:cNvSpPr txBox="1"/>
          <p:nvPr/>
        </p:nvSpPr>
        <p:spPr>
          <a:xfrm>
            <a:off x="4119454" y="48781"/>
            <a:ext cx="6096000" cy="584775"/>
          </a:xfrm>
          <a:prstGeom prst="rect">
            <a:avLst/>
          </a:prstGeom>
          <a:noFill/>
        </p:spPr>
        <p:txBody>
          <a:bodyPr wrap="square">
            <a:spAutoFit/>
          </a:bodyPr>
          <a:lstStyle/>
          <a:p>
            <a:pPr algn="just"/>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Process</a:t>
            </a:r>
          </a:p>
        </p:txBody>
      </p:sp>
      <p:sp>
        <p:nvSpPr>
          <p:cNvPr id="7" name="TextBox 6">
            <a:extLst>
              <a:ext uri="{FF2B5EF4-FFF2-40B4-BE49-F238E27FC236}">
                <a16:creationId xmlns:a16="http://schemas.microsoft.com/office/drawing/2014/main" id="{8B26A0C7-CFDD-129F-E815-61AEB1C2D01F}"/>
              </a:ext>
            </a:extLst>
          </p:cNvPr>
          <p:cNvSpPr txBox="1"/>
          <p:nvPr/>
        </p:nvSpPr>
        <p:spPr>
          <a:xfrm>
            <a:off x="304800" y="1219651"/>
            <a:ext cx="4309242" cy="4493538"/>
          </a:xfrm>
          <a:prstGeom prst="rect">
            <a:avLst/>
          </a:prstGeom>
          <a:noFill/>
        </p:spPr>
        <p:txBody>
          <a:bodyPr wrap="square">
            <a:spAutoFit/>
          </a:bodyPr>
          <a:lstStyle/>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The term </a:t>
            </a: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software</a:t>
            </a:r>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 specifies to the set of computer programs, procedures and associated documents (Flowcharts, manuals, etc.) that describe the program and how they are to be used.</a:t>
            </a:r>
          </a:p>
          <a:p>
            <a:pPr algn="just"/>
            <a:endPar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A software process is the set of activities and associated outcome that produce a software product.</a:t>
            </a:r>
          </a:p>
          <a:p>
            <a:pPr algn="just"/>
            <a:endParaRPr lang="en-US" sz="2200" dirty="0">
              <a:solidFill>
                <a:srgbClr val="333333"/>
              </a:solidFill>
              <a:highlight>
                <a:srgbClr val="FFFFFF"/>
              </a:highlight>
              <a:latin typeface="Times New Roman" panose="02020603050405020304" pitchFamily="18" charset="0"/>
              <a:cs typeface="Times New Roman" panose="02020603050405020304" pitchFamily="18" charset="0"/>
            </a:endParaRPr>
          </a:p>
          <a:p>
            <a:pPr algn="just"/>
            <a:r>
              <a:rPr lang="en-US" sz="22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engineers mostly carry out these activities. </a:t>
            </a:r>
          </a:p>
        </p:txBody>
      </p:sp>
      <p:pic>
        <p:nvPicPr>
          <p:cNvPr id="8" name="Picture 2" descr="Image result for Software process activities">
            <a:extLst>
              <a:ext uri="{FF2B5EF4-FFF2-40B4-BE49-F238E27FC236}">
                <a16:creationId xmlns:a16="http://schemas.microsoft.com/office/drawing/2014/main" id="{46FE318F-40D4-0B68-D0AE-9B22A921AF3D}"/>
              </a:ext>
            </a:extLst>
          </p:cNvPr>
          <p:cNvPicPr>
            <a:picLocks noChangeAspect="1" noChangeArrowheads="1"/>
          </p:cNvPicPr>
          <p:nvPr/>
        </p:nvPicPr>
        <p:blipFill>
          <a:blip r:embed="rId2" cstate="print"/>
          <a:srcRect/>
          <a:stretch>
            <a:fillRect/>
          </a:stretch>
        </p:blipFill>
        <p:spPr bwMode="auto">
          <a:xfrm>
            <a:off x="5276193" y="971836"/>
            <a:ext cx="6611007" cy="5727413"/>
          </a:xfrm>
          <a:prstGeom prst="rect">
            <a:avLst/>
          </a:prstGeom>
          <a:noFill/>
        </p:spPr>
      </p:pic>
    </p:spTree>
    <p:extLst>
      <p:ext uri="{BB962C8B-B14F-4D97-AF65-F5344CB8AC3E}">
        <p14:creationId xmlns:p14="http://schemas.microsoft.com/office/powerpoint/2010/main" val="11542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C3C9B-7932-4DC5-7696-E6F0D3BE0428}"/>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9BEBF612-078A-292A-41DC-87228C7741DD}"/>
              </a:ext>
            </a:extLst>
          </p:cNvPr>
          <p:cNvSpPr>
            <a:spLocks noGrp="1"/>
          </p:cNvSpPr>
          <p:nvPr>
            <p:ph type="sldNum" sz="quarter" idx="12"/>
          </p:nvPr>
        </p:nvSpPr>
        <p:spPr/>
        <p:txBody>
          <a:bodyPr/>
          <a:lstStyle/>
          <a:p>
            <a:pPr>
              <a:defRPr/>
            </a:pPr>
            <a:fld id="{7B404554-E1DE-4E15-865B-5D60C00DD439}" type="slidenum">
              <a:rPr lang="en-US" altLang="en-US" smtClean="0"/>
              <a:pPr>
                <a:defRPr/>
              </a:pPr>
              <a:t>95</a:t>
            </a:fld>
            <a:endParaRPr lang="en-US" altLang="en-US"/>
          </a:p>
        </p:txBody>
      </p:sp>
      <p:sp>
        <p:nvSpPr>
          <p:cNvPr id="5" name="TextBox 4">
            <a:extLst>
              <a:ext uri="{FF2B5EF4-FFF2-40B4-BE49-F238E27FC236}">
                <a16:creationId xmlns:a16="http://schemas.microsoft.com/office/drawing/2014/main" id="{BAE13576-A507-64F7-51C5-4B0B25C6A014}"/>
              </a:ext>
            </a:extLst>
          </p:cNvPr>
          <p:cNvSpPr txBox="1"/>
          <p:nvPr/>
        </p:nvSpPr>
        <p:spPr>
          <a:xfrm>
            <a:off x="4554538" y="275240"/>
            <a:ext cx="6096000" cy="523220"/>
          </a:xfrm>
          <a:prstGeom prst="rect">
            <a:avLst/>
          </a:prstGeom>
          <a:noFill/>
        </p:spPr>
        <p:txBody>
          <a:bodyPr wrap="square">
            <a:spAutoFit/>
          </a:bodyPr>
          <a:lstStyle/>
          <a:p>
            <a:pPr algn="just"/>
            <a:r>
              <a:rPr lang="en-IN" sz="28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Crisis</a:t>
            </a:r>
          </a:p>
        </p:txBody>
      </p:sp>
      <p:sp>
        <p:nvSpPr>
          <p:cNvPr id="7" name="TextBox 6">
            <a:extLst>
              <a:ext uri="{FF2B5EF4-FFF2-40B4-BE49-F238E27FC236}">
                <a16:creationId xmlns:a16="http://schemas.microsoft.com/office/drawing/2014/main" id="{2D3722B4-BD9B-A96E-7C37-22BC0FC5D09C}"/>
              </a:ext>
            </a:extLst>
          </p:cNvPr>
          <p:cNvSpPr txBox="1"/>
          <p:nvPr/>
        </p:nvSpPr>
        <p:spPr>
          <a:xfrm>
            <a:off x="399393" y="1201715"/>
            <a:ext cx="11393214" cy="5170646"/>
          </a:xfrm>
          <a:prstGeom prst="rect">
            <a:avLst/>
          </a:prstGeom>
          <a:noFill/>
        </p:spPr>
        <p:txBody>
          <a:bodyPr wrap="square">
            <a:spAutoFit/>
          </a:bodyPr>
          <a:lstStyle/>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Size:</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is becoming more expensive and more complex with the growing complexity and expectation out of software. For example, the code in the consumer product is doubling every couple of years.</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Quality:</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Many software products have poor quality, i.e., the software products defects after putting into use due to ineffective testing technique. For example, Software testing typically finds 25 errors per 1000 lines of code.</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Cost:</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Software development is costly i.e. in terms of time taken to develop and the money involved. For example, Development of the Advanced Automation System cost over $700 per lines of code.</a:t>
            </a:r>
          </a:p>
          <a:p>
            <a:pPr algn="just">
              <a:buFont typeface="+mj-lt"/>
              <a:buAutoNum type="arabicPeriod"/>
            </a:pPr>
            <a:endPar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just">
              <a:buFont typeface="+mj-lt"/>
              <a:buAutoNum type="arabicPeriod"/>
            </a:pPr>
            <a:r>
              <a:rPr lang="en-US" sz="2200" b="1" i="0" dirty="0">
                <a:solidFill>
                  <a:srgbClr val="00B050"/>
                </a:solidFill>
                <a:effectLst/>
                <a:highlight>
                  <a:srgbClr val="FFFFFF"/>
                </a:highlight>
                <a:latin typeface="Times New Roman" panose="02020603050405020304" pitchFamily="18" charset="0"/>
                <a:cs typeface="Times New Roman" panose="02020603050405020304" pitchFamily="18" charset="0"/>
              </a:rPr>
              <a:t>Delayed Delivery:</a:t>
            </a:r>
            <a:r>
              <a:rPr lang="en-US" sz="22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200" b="0" i="0" dirty="0">
                <a:solidFill>
                  <a:srgbClr val="000000"/>
                </a:solidFill>
                <a:effectLst/>
                <a:highlight>
                  <a:srgbClr val="FFFFFF"/>
                </a:highlight>
                <a:latin typeface="Times New Roman" panose="02020603050405020304" pitchFamily="18" charset="0"/>
                <a:cs typeface="Times New Roman" panose="02020603050405020304" pitchFamily="18" charset="0"/>
              </a:rPr>
              <a:t>Serious schedule overruns are common. Very often the software takes longer than the estimated time to develop, which in turn leads to cost shooting up. For example, one in four large-scale development projects is never completed.</a:t>
            </a:r>
          </a:p>
        </p:txBody>
      </p:sp>
    </p:spTree>
    <p:extLst>
      <p:ext uri="{BB962C8B-B14F-4D97-AF65-F5344CB8AC3E}">
        <p14:creationId xmlns:p14="http://schemas.microsoft.com/office/powerpoint/2010/main" val="4039113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E42822-20FF-FC1C-00D1-2838BF52B172}"/>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6C5F6063-DB87-2BC4-3900-D15BD8541829}"/>
              </a:ext>
            </a:extLst>
          </p:cNvPr>
          <p:cNvSpPr>
            <a:spLocks noGrp="1"/>
          </p:cNvSpPr>
          <p:nvPr>
            <p:ph type="sldNum" sz="quarter" idx="12"/>
          </p:nvPr>
        </p:nvSpPr>
        <p:spPr/>
        <p:txBody>
          <a:bodyPr/>
          <a:lstStyle/>
          <a:p>
            <a:pPr>
              <a:defRPr/>
            </a:pPr>
            <a:fld id="{7B404554-E1DE-4E15-865B-5D60C00DD439}" type="slidenum">
              <a:rPr lang="en-US" altLang="en-US" smtClean="0"/>
              <a:pPr>
                <a:defRPr/>
              </a:pPr>
              <a:t>96</a:t>
            </a:fld>
            <a:endParaRPr lang="en-US" altLang="en-US"/>
          </a:p>
        </p:txBody>
      </p:sp>
      <p:sp>
        <p:nvSpPr>
          <p:cNvPr id="5" name="TextBox 4">
            <a:extLst>
              <a:ext uri="{FF2B5EF4-FFF2-40B4-BE49-F238E27FC236}">
                <a16:creationId xmlns:a16="http://schemas.microsoft.com/office/drawing/2014/main" id="{865E761C-8374-1EA7-1C50-08E17E0614D9}"/>
              </a:ext>
            </a:extLst>
          </p:cNvPr>
          <p:cNvSpPr txBox="1"/>
          <p:nvPr/>
        </p:nvSpPr>
        <p:spPr>
          <a:xfrm>
            <a:off x="3813340" y="94675"/>
            <a:ext cx="6096000" cy="584775"/>
          </a:xfrm>
          <a:prstGeom prst="rect">
            <a:avLst/>
          </a:prstGeom>
          <a:noFill/>
        </p:spPr>
        <p:txBody>
          <a:bodyPr wrap="square">
            <a:spAutoFit/>
          </a:bodyPr>
          <a:lstStyle/>
          <a:p>
            <a:pPr algn="just"/>
            <a:r>
              <a:rPr lang="en-IN" sz="3200" b="1" i="0" dirty="0">
                <a:solidFill>
                  <a:srgbClr val="C00000"/>
                </a:solidFill>
                <a:effectLst/>
                <a:highlight>
                  <a:srgbClr val="FFFFFF"/>
                </a:highlight>
                <a:latin typeface="Times New Roman" panose="02020603050405020304" pitchFamily="18" charset="0"/>
                <a:cs typeface="Times New Roman" panose="02020603050405020304" pitchFamily="18" charset="0"/>
              </a:rPr>
              <a:t>Program vs. Software</a:t>
            </a:r>
          </a:p>
        </p:txBody>
      </p:sp>
      <p:sp>
        <p:nvSpPr>
          <p:cNvPr id="7" name="TextBox 6">
            <a:extLst>
              <a:ext uri="{FF2B5EF4-FFF2-40B4-BE49-F238E27FC236}">
                <a16:creationId xmlns:a16="http://schemas.microsoft.com/office/drawing/2014/main" id="{53E84659-97B6-2118-4812-82C452A6B052}"/>
              </a:ext>
            </a:extLst>
          </p:cNvPr>
          <p:cNvSpPr txBox="1"/>
          <p:nvPr/>
        </p:nvSpPr>
        <p:spPr>
          <a:xfrm>
            <a:off x="315310" y="2106250"/>
            <a:ext cx="5108027" cy="3046988"/>
          </a:xfrm>
          <a:prstGeom prst="rect">
            <a:avLst/>
          </a:prstGeom>
          <a:noFill/>
        </p:spPr>
        <p:txBody>
          <a:bodyPr wrap="square">
            <a:spAutoFit/>
          </a:bodyPr>
          <a:lstStyle/>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Software is more than programs. Any program is a subset of software, and it becomes software only if documentation &amp; operating procedures manuals are prepared.</a:t>
            </a:r>
          </a:p>
          <a:p>
            <a:pPr algn="just"/>
            <a:endPar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There are three components of the software as shown in fig:</a:t>
            </a:r>
          </a:p>
        </p:txBody>
      </p:sp>
      <p:pic>
        <p:nvPicPr>
          <p:cNvPr id="2050" name="Picture 2" descr="Program vs. Software">
            <a:extLst>
              <a:ext uri="{FF2B5EF4-FFF2-40B4-BE49-F238E27FC236}">
                <a16:creationId xmlns:a16="http://schemas.microsoft.com/office/drawing/2014/main" id="{245963CA-438B-FF87-47E7-1D85EFD24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77159"/>
            <a:ext cx="5780690" cy="506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754117" y="173199"/>
            <a:ext cx="10515600" cy="759483"/>
          </a:xfrm>
        </p:spPr>
        <p:txBody>
          <a:bodyPr/>
          <a:lstStyle/>
          <a:p>
            <a:pPr algn="ctr" fontAlgn="auto">
              <a:spcAft>
                <a:spcPts val="0"/>
              </a:spcAft>
              <a:defRPr/>
            </a:pPr>
            <a:r>
              <a:rPr lang="en-GB" b="1" dirty="0">
                <a:solidFill>
                  <a:srgbClr val="C00000"/>
                </a:solidFill>
                <a:latin typeface="Times" panose="02020603050405020304" pitchFamily="18" charset="0"/>
                <a:cs typeface="Times" panose="02020603050405020304" pitchFamily="18" charset="0"/>
              </a:rPr>
              <a:t>Verification vs Validation</a:t>
            </a:r>
          </a:p>
        </p:txBody>
      </p:sp>
      <p:pic>
        <p:nvPicPr>
          <p:cNvPr id="1026" name="Picture 2" descr="Lesson on Growth II: Product/Project Verification vs. Validation | by  Onyinye Obianagha | Medium">
            <a:extLst>
              <a:ext uri="{FF2B5EF4-FFF2-40B4-BE49-F238E27FC236}">
                <a16:creationId xmlns:a16="http://schemas.microsoft.com/office/drawing/2014/main" id="{4E0A05FC-FEFF-FE47-8FFA-552A5A10D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9187"/>
            <a:ext cx="5969876" cy="4463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dlc - Does the V-Model have a verification and validation stage for every  stage? - Software Engineering Stack Exchange">
            <a:extLst>
              <a:ext uri="{FF2B5EF4-FFF2-40B4-BE49-F238E27FC236}">
                <a16:creationId xmlns:a16="http://schemas.microsoft.com/office/drawing/2014/main" id="{8E06A703-2664-8F22-64AF-FCE82889E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916" y="1217721"/>
            <a:ext cx="5717627" cy="546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35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3459152" y="171218"/>
            <a:ext cx="4729410" cy="711504"/>
          </a:xfrm>
          <a:prstGeom prst="rect">
            <a:avLst/>
          </a:prstGeom>
        </p:spPr>
        <p:txBody>
          <a:bodyPr wrap="square" lIns="0" tIns="0" rIns="0" bIns="0" rtlCol="0">
            <a:noAutofit/>
          </a:bodyPr>
          <a:lstStyle/>
          <a:p>
            <a:pPr marL="12700" algn="ctr">
              <a:lnSpc>
                <a:spcPts val="5600"/>
              </a:lnSpc>
              <a:spcBef>
                <a:spcPts val="280"/>
              </a:spcBef>
            </a:pPr>
            <a:r>
              <a:rPr lang="en-IN" sz="5400" b="1" u="heavy" spc="-9" dirty="0">
                <a:solidFill>
                  <a:srgbClr val="C00000"/>
                </a:solidFill>
                <a:latin typeface="Times New Roman" panose="02020603050405020304" pitchFamily="18" charset="0"/>
                <a:cs typeface="Times New Roman" panose="02020603050405020304" pitchFamily="18" charset="0"/>
              </a:rPr>
              <a:t>P</a:t>
            </a:r>
            <a:r>
              <a:rPr lang="en-IN" sz="4000" b="1" u="heavy" spc="0" dirty="0">
                <a:solidFill>
                  <a:srgbClr val="C00000"/>
                </a:solidFill>
                <a:latin typeface="Times New Roman" panose="02020603050405020304" pitchFamily="18" charset="0"/>
                <a:cs typeface="Times New Roman" panose="02020603050405020304" pitchFamily="18" charset="0"/>
              </a:rPr>
              <a:t>rocess</a:t>
            </a:r>
            <a:r>
              <a:rPr lang="en-IN" sz="4000" b="1" u="heavy" spc="403" dirty="0">
                <a:solidFill>
                  <a:srgbClr val="C00000"/>
                </a:solidFill>
                <a:latin typeface="Times New Roman" panose="02020603050405020304" pitchFamily="18" charset="0"/>
                <a:cs typeface="Times New Roman" panose="02020603050405020304" pitchFamily="18" charset="0"/>
              </a:rPr>
              <a:t> </a:t>
            </a:r>
            <a:r>
              <a:rPr lang="en-IN" sz="5400" b="1" u="heavy" spc="-4" dirty="0">
                <a:solidFill>
                  <a:srgbClr val="C00000"/>
                </a:solidFill>
                <a:latin typeface="Times New Roman" panose="02020603050405020304" pitchFamily="18" charset="0"/>
                <a:cs typeface="Times New Roman" panose="02020603050405020304" pitchFamily="18" charset="0"/>
              </a:rPr>
              <a:t>F</a:t>
            </a:r>
            <a:r>
              <a:rPr lang="en-IN" sz="4000" b="1" u="heavy" spc="0" dirty="0">
                <a:solidFill>
                  <a:srgbClr val="C00000"/>
                </a:solidFill>
                <a:latin typeface="Times New Roman" panose="02020603050405020304" pitchFamily="18" charset="0"/>
                <a:cs typeface="Times New Roman" panose="02020603050405020304" pitchFamily="18" charset="0"/>
              </a:rPr>
              <a:t>l</a:t>
            </a:r>
            <a:r>
              <a:rPr lang="en-IN" sz="4000" b="1" u="heavy" spc="14" dirty="0">
                <a:solidFill>
                  <a:srgbClr val="C00000"/>
                </a:solidFill>
                <a:latin typeface="Times New Roman" panose="02020603050405020304" pitchFamily="18" charset="0"/>
                <a:cs typeface="Times New Roman" panose="02020603050405020304" pitchFamily="18" charset="0"/>
              </a:rPr>
              <a:t>o</a:t>
            </a:r>
            <a:r>
              <a:rPr lang="en-IN" sz="4000" b="1" u="heavy" spc="0" dirty="0">
                <a:solidFill>
                  <a:srgbClr val="C00000"/>
                </a:solidFill>
                <a:latin typeface="Times New Roman" panose="02020603050405020304" pitchFamily="18" charset="0"/>
                <a:cs typeface="Times New Roman" panose="02020603050405020304" pitchFamily="18" charset="0"/>
              </a:rPr>
              <a:t>w</a:t>
            </a:r>
            <a:endParaRPr lang="en-IN" sz="4000" b="1"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63286" y="1209294"/>
            <a:ext cx="11321142" cy="2605201"/>
          </a:xfrm>
          <a:prstGeom prst="rect">
            <a:avLst/>
          </a:prstGeom>
        </p:spPr>
        <p:txBody>
          <a:bodyPr wrap="square" lIns="0" tIns="0" rIns="0" bIns="0" rtlCol="0">
            <a:noAutofit/>
          </a:bodyPr>
          <a:lstStyle/>
          <a:p>
            <a:pPr marL="12700" algn="just">
              <a:lnSpc>
                <a:spcPts val="3715"/>
              </a:lnSpc>
              <a:spcBef>
                <a:spcPts val="185"/>
              </a:spcBef>
            </a:pPr>
            <a:r>
              <a:rPr sz="4200" spc="0" baseline="1035" dirty="0">
                <a:solidFill>
                  <a:srgbClr val="EB3C9F"/>
                </a:solidFill>
                <a:latin typeface="Arial"/>
                <a:cs typeface="Arial"/>
              </a:rPr>
              <a:t>•</a:t>
            </a:r>
            <a:r>
              <a:rPr sz="4200" spc="495" baseline="1035" dirty="0">
                <a:solidFill>
                  <a:srgbClr val="EB3C9F"/>
                </a:solidFill>
                <a:latin typeface="Arial"/>
                <a:cs typeface="Arial"/>
              </a:rPr>
              <a:t> </a:t>
            </a:r>
            <a:r>
              <a:rPr sz="2400" spc="-179" dirty="0">
                <a:latin typeface="Times New Roman" panose="02020603050405020304" pitchFamily="18" charset="0"/>
                <a:cs typeface="Times New Roman" panose="02020603050405020304" pitchFamily="18" charset="0"/>
              </a:rPr>
              <a:t>P</a:t>
            </a:r>
            <a:r>
              <a:rPr sz="2400" spc="0" dirty="0">
                <a:latin typeface="Times New Roman" panose="02020603050405020304" pitchFamily="18" charset="0"/>
                <a:cs typeface="Times New Roman" panose="02020603050405020304" pitchFamily="18" charset="0"/>
              </a:rPr>
              <a:t>ro</a:t>
            </a:r>
            <a:r>
              <a:rPr sz="2400" spc="-9" dirty="0">
                <a:latin typeface="Times New Roman" panose="02020603050405020304" pitchFamily="18" charset="0"/>
                <a:cs typeface="Times New Roman" panose="02020603050405020304" pitchFamily="18" charset="0"/>
              </a:rPr>
              <a:t>c</a:t>
            </a:r>
            <a:r>
              <a:rPr sz="2400" spc="0" dirty="0">
                <a:latin typeface="Times New Roman" panose="02020603050405020304" pitchFamily="18" charset="0"/>
                <a:cs typeface="Times New Roman" panose="02020603050405020304" pitchFamily="18" charset="0"/>
              </a:rPr>
              <a:t>ess Flow</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shows</a:t>
            </a:r>
            <a:r>
              <a:rPr sz="2400" spc="-4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how</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the</a:t>
            </a:r>
            <a:r>
              <a:rPr sz="2400" spc="-14"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fram</a:t>
            </a:r>
            <a:r>
              <a:rPr sz="2400" b="1" spc="9" dirty="0">
                <a:solidFill>
                  <a:srgbClr val="00B050"/>
                </a:solidFill>
                <a:latin typeface="Times New Roman" panose="02020603050405020304" pitchFamily="18" charset="0"/>
                <a:cs typeface="Times New Roman" panose="02020603050405020304" pitchFamily="18" charset="0"/>
              </a:rPr>
              <a:t>e</a:t>
            </a:r>
            <a:r>
              <a:rPr sz="2400" b="1" spc="0" dirty="0">
                <a:solidFill>
                  <a:srgbClr val="00B050"/>
                </a:solidFill>
                <a:latin typeface="Times New Roman" panose="02020603050405020304" pitchFamily="18" charset="0"/>
                <a:cs typeface="Times New Roman" panose="02020603050405020304" pitchFamily="18" charset="0"/>
              </a:rPr>
              <a:t>work</a:t>
            </a:r>
            <a:r>
              <a:rPr lang="en-IN" sz="2400" b="1" spc="0"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act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v</a:t>
            </a:r>
            <a:r>
              <a:rPr sz="2400" b="1" spc="1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es</a:t>
            </a:r>
            <a:r>
              <a:rPr sz="2400" b="1" spc="-64" dirty="0">
                <a:solidFill>
                  <a:srgbClr val="00B050"/>
                </a:solidFill>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d</a:t>
            </a:r>
            <a:r>
              <a:rPr sz="2400" spc="-2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the</a:t>
            </a:r>
            <a:r>
              <a:rPr sz="2400" spc="-14"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act</a:t>
            </a:r>
            <a:r>
              <a:rPr sz="2400" b="1" spc="4" dirty="0">
                <a:solidFill>
                  <a:srgbClr val="00B050"/>
                </a:solidFill>
                <a:latin typeface="Times New Roman" panose="02020603050405020304" pitchFamily="18" charset="0"/>
                <a:cs typeface="Times New Roman" panose="02020603050405020304" pitchFamily="18" charset="0"/>
              </a:rPr>
              <a:t>i</a:t>
            </a:r>
            <a:r>
              <a:rPr sz="2400" b="1" spc="-9" dirty="0">
                <a:solidFill>
                  <a:srgbClr val="00B050"/>
                </a:solidFill>
                <a:latin typeface="Times New Roman" panose="02020603050405020304" pitchFamily="18" charset="0"/>
                <a:cs typeface="Times New Roman" panose="02020603050405020304" pitchFamily="18" charset="0"/>
              </a:rPr>
              <a:t>o</a:t>
            </a:r>
            <a:r>
              <a:rPr sz="2400" b="1" spc="0" dirty="0">
                <a:solidFill>
                  <a:srgbClr val="00B050"/>
                </a:solidFill>
                <a:latin typeface="Times New Roman" panose="02020603050405020304" pitchFamily="18" charset="0"/>
                <a:cs typeface="Times New Roman" panose="02020603050405020304" pitchFamily="18" charset="0"/>
              </a:rPr>
              <a:t>ns</a:t>
            </a:r>
            <a:r>
              <a:rPr sz="2400" spc="-1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d the</a:t>
            </a:r>
            <a:r>
              <a:rPr sz="2400" spc="-39"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a</a:t>
            </a:r>
            <a:r>
              <a:rPr sz="2400" b="1" spc="0" dirty="0">
                <a:solidFill>
                  <a:srgbClr val="00B050"/>
                </a:solidFill>
                <a:latin typeface="Times New Roman" panose="02020603050405020304" pitchFamily="18" charset="0"/>
                <a:cs typeface="Times New Roman" panose="02020603050405020304" pitchFamily="18" charset="0"/>
              </a:rPr>
              <a:t>sks</a:t>
            </a:r>
            <a:r>
              <a:rPr sz="2400" spc="0" dirty="0">
                <a:latin typeface="Times New Roman" panose="02020603050405020304" pitchFamily="18" charset="0"/>
                <a:cs typeface="Times New Roman" panose="02020603050405020304" pitchFamily="18" charset="0"/>
              </a:rPr>
              <a:t> th</a:t>
            </a:r>
            <a:r>
              <a:rPr sz="2400" spc="9" dirty="0">
                <a:latin typeface="Times New Roman" panose="02020603050405020304" pitchFamily="18" charset="0"/>
                <a:cs typeface="Times New Roman" panose="02020603050405020304" pitchFamily="18" charset="0"/>
              </a:rPr>
              <a:t>a</a:t>
            </a:r>
            <a:r>
              <a:rPr sz="2400" spc="0" dirty="0">
                <a:latin typeface="Times New Roman" panose="02020603050405020304" pitchFamily="18" charset="0"/>
                <a:cs typeface="Times New Roman" panose="02020603050405020304" pitchFamily="18" charset="0"/>
              </a:rPr>
              <a:t>t</a:t>
            </a:r>
            <a:r>
              <a:rPr sz="2400" spc="-19" dirty="0">
                <a:latin typeface="Times New Roman" panose="02020603050405020304" pitchFamily="18" charset="0"/>
                <a:cs typeface="Times New Roman" panose="02020603050405020304" pitchFamily="18" charset="0"/>
              </a:rPr>
              <a:t> </a:t>
            </a:r>
            <a:r>
              <a:rPr sz="2400" spc="-9" dirty="0">
                <a:latin typeface="Times New Roman" panose="02020603050405020304" pitchFamily="18" charset="0"/>
                <a:cs typeface="Times New Roman" panose="02020603050405020304" pitchFamily="18" charset="0"/>
              </a:rPr>
              <a:t>o</a:t>
            </a:r>
            <a:r>
              <a:rPr sz="2400" spc="0" dirty="0">
                <a:latin typeface="Times New Roman" panose="02020603050405020304" pitchFamily="18" charset="0"/>
                <a:cs typeface="Times New Roman" panose="02020603050405020304" pitchFamily="18" charset="0"/>
              </a:rPr>
              <a:t>c</a:t>
            </a:r>
            <a:r>
              <a:rPr sz="2400" spc="-14" dirty="0">
                <a:latin typeface="Times New Roman" panose="02020603050405020304" pitchFamily="18" charset="0"/>
                <a:cs typeface="Times New Roman" panose="02020603050405020304" pitchFamily="18" charset="0"/>
              </a:rPr>
              <a:t>c</a:t>
            </a:r>
            <a:r>
              <a:rPr sz="2400" spc="0" dirty="0">
                <a:latin typeface="Times New Roman" panose="02020603050405020304" pitchFamily="18" charset="0"/>
                <a:cs typeface="Times New Roman" panose="02020603050405020304" pitchFamily="18" charset="0"/>
              </a:rPr>
              <a:t>ur </a:t>
            </a:r>
            <a:r>
              <a:rPr sz="2400" spc="14" dirty="0">
                <a:latin typeface="Times New Roman" panose="02020603050405020304" pitchFamily="18" charset="0"/>
                <a:cs typeface="Times New Roman" panose="02020603050405020304" pitchFamily="18" charset="0"/>
              </a:rPr>
              <a:t>w</a:t>
            </a:r>
            <a:r>
              <a:rPr sz="2400" spc="0" dirty="0">
                <a:latin typeface="Times New Roman" panose="02020603050405020304" pitchFamily="18" charset="0"/>
                <a:cs typeface="Times New Roman" panose="02020603050405020304" pitchFamily="18" charset="0"/>
              </a:rPr>
              <a:t>i</a:t>
            </a:r>
            <a:r>
              <a:rPr sz="2400" spc="4" dirty="0">
                <a:latin typeface="Times New Roman" panose="02020603050405020304" pitchFamily="18" charset="0"/>
                <a:cs typeface="Times New Roman" panose="02020603050405020304" pitchFamily="18" charset="0"/>
              </a:rPr>
              <a:t>t</a:t>
            </a:r>
            <a:r>
              <a:rPr sz="2400" spc="0" dirty="0">
                <a:latin typeface="Times New Roman" panose="02020603050405020304" pitchFamily="18" charset="0"/>
                <a:cs typeface="Times New Roman" panose="02020603050405020304" pitchFamily="18" charset="0"/>
              </a:rPr>
              <a:t>h</a:t>
            </a:r>
            <a:r>
              <a:rPr sz="2400" spc="9"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n</a:t>
            </a:r>
            <a:r>
              <a:rPr sz="2400" spc="-6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e</a:t>
            </a:r>
            <a:r>
              <a:rPr sz="2400" spc="9" dirty="0">
                <a:latin typeface="Times New Roman" panose="02020603050405020304" pitchFamily="18" charset="0"/>
                <a:cs typeface="Times New Roman" panose="02020603050405020304" pitchFamily="18" charset="0"/>
              </a:rPr>
              <a:t>a</a:t>
            </a:r>
            <a:r>
              <a:rPr sz="2400" spc="0" dirty="0">
                <a:latin typeface="Times New Roman" panose="02020603050405020304" pitchFamily="18" charset="0"/>
                <a:cs typeface="Times New Roman" panose="02020603050405020304" pitchFamily="18" charset="0"/>
              </a:rPr>
              <a:t>ch</a:t>
            </a:r>
            <a:r>
              <a:rPr sz="2400" spc="-2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act</a:t>
            </a:r>
            <a:r>
              <a:rPr sz="2400" spc="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v</a:t>
            </a:r>
            <a:r>
              <a:rPr sz="2400" spc="1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ty</a:t>
            </a:r>
            <a:r>
              <a:rPr sz="2400" spc="-44"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a</a:t>
            </a:r>
            <a:r>
              <a:rPr sz="2400" spc="4" dirty="0">
                <a:latin typeface="Times New Roman" panose="02020603050405020304" pitchFamily="18" charset="0"/>
                <a:cs typeface="Times New Roman" panose="02020603050405020304" pitchFamily="18" charset="0"/>
              </a:rPr>
              <a:t>r</a:t>
            </a:r>
            <a:r>
              <a:rPr sz="2400" spc="0" dirty="0">
                <a:latin typeface="Times New Roman" panose="02020603050405020304" pitchFamily="18" charset="0"/>
                <a:cs typeface="Times New Roman" panose="02020603050405020304" pitchFamily="18" charset="0"/>
              </a:rPr>
              <a:t>e or</a:t>
            </a:r>
            <a:r>
              <a:rPr sz="2400" spc="-9" dirty="0">
                <a:latin typeface="Times New Roman" panose="02020603050405020304" pitchFamily="18" charset="0"/>
                <a:cs typeface="Times New Roman" panose="02020603050405020304" pitchFamily="18" charset="0"/>
              </a:rPr>
              <a:t>g</a:t>
            </a:r>
            <a:r>
              <a:rPr sz="2400" spc="0" dirty="0">
                <a:latin typeface="Times New Roman" panose="02020603050405020304" pitchFamily="18" charset="0"/>
                <a:cs typeface="Times New Roman" panose="02020603050405020304" pitchFamily="18" charset="0"/>
              </a:rPr>
              <a:t>a</a:t>
            </a:r>
            <a:r>
              <a:rPr sz="2400" spc="9" dirty="0">
                <a:latin typeface="Times New Roman" panose="02020603050405020304" pitchFamily="18" charset="0"/>
                <a:cs typeface="Times New Roman" panose="02020603050405020304" pitchFamily="18" charset="0"/>
              </a:rPr>
              <a:t>n</a:t>
            </a:r>
            <a:r>
              <a:rPr sz="2400" spc="0" dirty="0">
                <a:latin typeface="Times New Roman" panose="02020603050405020304" pitchFamily="18" charset="0"/>
                <a:cs typeface="Times New Roman" panose="02020603050405020304" pitchFamily="18" charset="0"/>
              </a:rPr>
              <a:t>iz</a:t>
            </a:r>
            <a:r>
              <a:rPr sz="2400" spc="4" dirty="0">
                <a:latin typeface="Times New Roman" panose="02020603050405020304" pitchFamily="18" charset="0"/>
                <a:cs typeface="Times New Roman" panose="02020603050405020304" pitchFamily="18" charset="0"/>
              </a:rPr>
              <a:t>e</a:t>
            </a:r>
            <a:r>
              <a:rPr sz="2400" spc="0" dirty="0">
                <a:latin typeface="Times New Roman" panose="02020603050405020304" pitchFamily="18" charset="0"/>
                <a:cs typeface="Times New Roman" panose="02020603050405020304" pitchFamily="18" charset="0"/>
              </a:rPr>
              <a:t>d</a:t>
            </a:r>
            <a:r>
              <a:rPr sz="2400" spc="-2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w</a:t>
            </a:r>
            <a:r>
              <a:rPr sz="2400" spc="14" dirty="0">
                <a:latin typeface="Times New Roman" panose="02020603050405020304" pitchFamily="18" charset="0"/>
                <a:cs typeface="Times New Roman" panose="02020603050405020304" pitchFamily="18" charset="0"/>
              </a:rPr>
              <a:t>i</a:t>
            </a:r>
            <a:r>
              <a:rPr sz="2400" spc="0" dirty="0">
                <a:latin typeface="Times New Roman" panose="02020603050405020304" pitchFamily="18" charset="0"/>
                <a:cs typeface="Times New Roman" panose="02020603050405020304" pitchFamily="18" charset="0"/>
              </a:rPr>
              <a:t>th</a:t>
            </a:r>
            <a:r>
              <a:rPr sz="2400" spc="-39" dirty="0">
                <a:latin typeface="Times New Roman" panose="02020603050405020304" pitchFamily="18" charset="0"/>
                <a:cs typeface="Times New Roman" panose="02020603050405020304" pitchFamily="18" charset="0"/>
              </a:rPr>
              <a:t> </a:t>
            </a:r>
            <a:r>
              <a:rPr sz="2400" spc="0" dirty="0">
                <a:latin typeface="Times New Roman" panose="02020603050405020304" pitchFamily="18" charset="0"/>
                <a:cs typeface="Times New Roman" panose="02020603050405020304" pitchFamily="18" charset="0"/>
              </a:rPr>
              <a:t>r</a:t>
            </a:r>
            <a:r>
              <a:rPr sz="2400" spc="9" dirty="0">
                <a:latin typeface="Times New Roman" panose="02020603050405020304" pitchFamily="18" charset="0"/>
                <a:cs typeface="Times New Roman" panose="02020603050405020304" pitchFamily="18" charset="0"/>
              </a:rPr>
              <a:t>e</a:t>
            </a:r>
            <a:r>
              <a:rPr sz="2400" spc="0" dirty="0">
                <a:latin typeface="Times New Roman" panose="02020603050405020304" pitchFamily="18" charset="0"/>
                <a:cs typeface="Times New Roman" panose="02020603050405020304" pitchFamily="18" charset="0"/>
              </a:rPr>
              <a:t>s</a:t>
            </a:r>
            <a:r>
              <a:rPr sz="2400" spc="-9" dirty="0">
                <a:latin typeface="Times New Roman" panose="02020603050405020304" pitchFamily="18" charset="0"/>
                <a:cs typeface="Times New Roman" panose="02020603050405020304" pitchFamily="18" charset="0"/>
              </a:rPr>
              <a:t>p</a:t>
            </a:r>
            <a:r>
              <a:rPr sz="2400" spc="0" dirty="0">
                <a:latin typeface="Times New Roman" panose="02020603050405020304" pitchFamily="18" charset="0"/>
                <a:cs typeface="Times New Roman" panose="02020603050405020304" pitchFamily="18" charset="0"/>
              </a:rPr>
              <a:t>ect </a:t>
            </a:r>
            <a:r>
              <a:rPr sz="2400" spc="9" dirty="0">
                <a:latin typeface="Times New Roman" panose="02020603050405020304" pitchFamily="18" charset="0"/>
                <a:cs typeface="Times New Roman" panose="02020603050405020304" pitchFamily="18" charset="0"/>
              </a:rPr>
              <a:t>t</a:t>
            </a:r>
            <a:r>
              <a:rPr sz="2400" spc="0" dirty="0">
                <a:latin typeface="Times New Roman" panose="02020603050405020304" pitchFamily="18" charset="0"/>
                <a:cs typeface="Times New Roman" panose="02020603050405020304" pitchFamily="18" charset="0"/>
              </a:rPr>
              <a:t>o</a:t>
            </a:r>
            <a:r>
              <a:rPr sz="2400" spc="-29" dirty="0">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sequ</a:t>
            </a:r>
            <a:r>
              <a:rPr sz="2400" b="1" spc="9" dirty="0">
                <a:solidFill>
                  <a:srgbClr val="00B050"/>
                </a:solidFill>
                <a:latin typeface="Times New Roman" panose="02020603050405020304" pitchFamily="18" charset="0"/>
                <a:cs typeface="Times New Roman" panose="02020603050405020304" pitchFamily="18" charset="0"/>
              </a:rPr>
              <a:t>e</a:t>
            </a:r>
            <a:r>
              <a:rPr sz="2400" b="1" spc="0" dirty="0">
                <a:solidFill>
                  <a:srgbClr val="00B050"/>
                </a:solidFill>
                <a:latin typeface="Times New Roman" panose="02020603050405020304" pitchFamily="18" charset="0"/>
                <a:cs typeface="Times New Roman" panose="02020603050405020304" pitchFamily="18" charset="0"/>
              </a:rPr>
              <a:t>nce</a:t>
            </a:r>
            <a:r>
              <a:rPr lang="en-IN" sz="2400" b="1" spc="0"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a</a:t>
            </a:r>
            <a:r>
              <a:rPr sz="2400" b="1" spc="9" dirty="0">
                <a:solidFill>
                  <a:srgbClr val="00B050"/>
                </a:solidFill>
                <a:latin typeface="Times New Roman" panose="02020603050405020304" pitchFamily="18" charset="0"/>
                <a:cs typeface="Times New Roman" panose="02020603050405020304" pitchFamily="18" charset="0"/>
              </a:rPr>
              <a:t>n</a:t>
            </a:r>
            <a:r>
              <a:rPr sz="2400" b="1" spc="0" dirty="0">
                <a:solidFill>
                  <a:srgbClr val="00B050"/>
                </a:solidFill>
                <a:latin typeface="Times New Roman" panose="02020603050405020304" pitchFamily="18" charset="0"/>
                <a:cs typeface="Times New Roman" panose="02020603050405020304" pitchFamily="18" charset="0"/>
              </a:rPr>
              <a:t>d</a:t>
            </a:r>
            <a:r>
              <a:rPr sz="2400" b="1" spc="-29" dirty="0">
                <a:solidFill>
                  <a:srgbClr val="00B050"/>
                </a:solidFill>
                <a:latin typeface="Times New Roman" panose="02020603050405020304" pitchFamily="18" charset="0"/>
                <a:cs typeface="Times New Roman" panose="02020603050405020304" pitchFamily="18" charset="0"/>
              </a:rPr>
              <a:t> </a:t>
            </a:r>
            <a:r>
              <a:rPr sz="2400" b="1" spc="0" dirty="0">
                <a:solidFill>
                  <a:srgbClr val="00B050"/>
                </a:solidFill>
                <a:latin typeface="Times New Roman" panose="02020603050405020304" pitchFamily="18" charset="0"/>
                <a:cs typeface="Times New Roman" panose="02020603050405020304" pitchFamily="18" charset="0"/>
              </a:rPr>
              <a:t>t</a:t>
            </a:r>
            <a:r>
              <a:rPr sz="2400" b="1" spc="4" dirty="0">
                <a:solidFill>
                  <a:srgbClr val="00B050"/>
                </a:solidFill>
                <a:latin typeface="Times New Roman" panose="02020603050405020304" pitchFamily="18" charset="0"/>
                <a:cs typeface="Times New Roman" panose="02020603050405020304" pitchFamily="18" charset="0"/>
              </a:rPr>
              <a:t>i</a:t>
            </a:r>
            <a:r>
              <a:rPr sz="2400" b="1" spc="0" dirty="0">
                <a:solidFill>
                  <a:srgbClr val="00B050"/>
                </a:solidFill>
                <a:latin typeface="Times New Roman" panose="02020603050405020304" pitchFamily="18" charset="0"/>
                <a:cs typeface="Times New Roman" panose="02020603050405020304" pitchFamily="18" charset="0"/>
              </a:rPr>
              <a:t>me</a:t>
            </a:r>
            <a:r>
              <a:rPr sz="2400" spc="0" dirty="0">
                <a:latin typeface="Times New Roman" panose="02020603050405020304" pitchFamily="18" charset="0"/>
                <a:cs typeface="Times New Roman" panose="02020603050405020304" pitchFamily="18" charset="0"/>
              </a:rPr>
              <a:t>.</a:t>
            </a:r>
            <a:endParaRPr sz="3500" dirty="0">
              <a:latin typeface="Times New Roman" panose="02020603050405020304" pitchFamily="18" charset="0"/>
              <a:cs typeface="Times New Roman" panose="02020603050405020304" pitchFamily="18" charset="0"/>
            </a:endParaRPr>
          </a:p>
        </p:txBody>
      </p:sp>
      <p:sp>
        <p:nvSpPr>
          <p:cNvPr id="2" name="object 2"/>
          <p:cNvSpPr txBox="1"/>
          <p:nvPr/>
        </p:nvSpPr>
        <p:spPr>
          <a:xfrm>
            <a:off x="6278131" y="1056894"/>
            <a:ext cx="204710" cy="152400"/>
          </a:xfrm>
          <a:prstGeom prst="rect">
            <a:avLst/>
          </a:prstGeom>
        </p:spPr>
        <p:txBody>
          <a:bodyPr wrap="square" lIns="0" tIns="0" rIns="0" bIns="0" rtlCol="0">
            <a:noAutofit/>
          </a:bodyPr>
          <a:lstStyle/>
          <a:p>
            <a:pPr marL="25400">
              <a:lnSpc>
                <a:spcPts val="1000"/>
              </a:lnSpc>
            </a:pPr>
            <a:endParaRPr sz="1000"/>
          </a:p>
        </p:txBody>
      </p:sp>
      <p:sp>
        <p:nvSpPr>
          <p:cNvPr id="15" name="object 3">
            <a:extLst>
              <a:ext uri="{FF2B5EF4-FFF2-40B4-BE49-F238E27FC236}">
                <a16:creationId xmlns:a16="http://schemas.microsoft.com/office/drawing/2014/main" id="{67802764-661A-005D-EF8E-A4B8E5954CD7}"/>
              </a:ext>
            </a:extLst>
          </p:cNvPr>
          <p:cNvSpPr txBox="1"/>
          <p:nvPr/>
        </p:nvSpPr>
        <p:spPr>
          <a:xfrm>
            <a:off x="2117834" y="3022702"/>
            <a:ext cx="7585458" cy="535372"/>
          </a:xfrm>
          <a:prstGeom prst="rect">
            <a:avLst/>
          </a:prstGeom>
        </p:spPr>
        <p:txBody>
          <a:bodyPr wrap="square" lIns="0" tIns="0" rIns="0" bIns="0" rtlCol="0">
            <a:noAutofit/>
          </a:bodyPr>
          <a:lstStyle/>
          <a:p>
            <a:pPr marL="12700" algn="ctr">
              <a:lnSpc>
                <a:spcPts val="4215"/>
              </a:lnSpc>
              <a:spcBef>
                <a:spcPts val="210"/>
              </a:spcBef>
            </a:pPr>
            <a:r>
              <a:rPr sz="4000" b="1" spc="-454" dirty="0">
                <a:solidFill>
                  <a:srgbClr val="C00000"/>
                </a:solidFill>
                <a:latin typeface="Times New Roman" panose="02020603050405020304" pitchFamily="18" charset="0"/>
                <a:cs typeface="Times New Roman" panose="02020603050405020304" pitchFamily="18" charset="0"/>
              </a:rPr>
              <a:t>T</a:t>
            </a:r>
            <a:r>
              <a:rPr sz="4000" b="1" spc="0" dirty="0">
                <a:solidFill>
                  <a:srgbClr val="C00000"/>
                </a:solidFill>
                <a:latin typeface="Times New Roman" panose="02020603050405020304" pitchFamily="18" charset="0"/>
                <a:cs typeface="Times New Roman" panose="02020603050405020304" pitchFamily="18" charset="0"/>
              </a:rPr>
              <a:t>ypes of</a:t>
            </a:r>
            <a:r>
              <a:rPr sz="4000" b="1" spc="-14"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pro</a:t>
            </a:r>
            <a:r>
              <a:rPr sz="4000" b="1" spc="19" dirty="0">
                <a:solidFill>
                  <a:srgbClr val="C00000"/>
                </a:solidFill>
                <a:latin typeface="Times New Roman" panose="02020603050405020304" pitchFamily="18" charset="0"/>
                <a:cs typeface="Times New Roman" panose="02020603050405020304" pitchFamily="18" charset="0"/>
              </a:rPr>
              <a:t>c</a:t>
            </a:r>
            <a:r>
              <a:rPr sz="4000" b="1" spc="0" dirty="0">
                <a:solidFill>
                  <a:srgbClr val="C00000"/>
                </a:solidFill>
                <a:latin typeface="Times New Roman" panose="02020603050405020304" pitchFamily="18" charset="0"/>
                <a:cs typeface="Times New Roman" panose="02020603050405020304" pitchFamily="18" charset="0"/>
              </a:rPr>
              <a:t>ess</a:t>
            </a:r>
            <a:r>
              <a:rPr sz="4000" b="1" spc="-59"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flows</a:t>
            </a:r>
            <a:r>
              <a:rPr sz="4000" b="1" spc="-14" dirty="0">
                <a:solidFill>
                  <a:srgbClr val="C00000"/>
                </a:solidFill>
                <a:latin typeface="Times New Roman" panose="02020603050405020304" pitchFamily="18" charset="0"/>
                <a:cs typeface="Times New Roman" panose="02020603050405020304" pitchFamily="18" charset="0"/>
              </a:rPr>
              <a:t> </a:t>
            </a:r>
            <a:r>
              <a:rPr sz="4000" b="1" spc="0" dirty="0">
                <a:solidFill>
                  <a:srgbClr val="C00000"/>
                </a:solidFill>
                <a:latin typeface="Times New Roman" panose="02020603050405020304" pitchFamily="18" charset="0"/>
                <a:cs typeface="Times New Roman" panose="02020603050405020304" pitchFamily="18" charset="0"/>
              </a:rPr>
              <a:t>in S</a:t>
            </a:r>
            <a:r>
              <a:rPr sz="4000" b="1" spc="-14" dirty="0">
                <a:solidFill>
                  <a:srgbClr val="C00000"/>
                </a:solidFill>
                <a:latin typeface="Times New Roman" panose="02020603050405020304" pitchFamily="18" charset="0"/>
                <a:cs typeface="Times New Roman" panose="02020603050405020304" pitchFamily="18" charset="0"/>
              </a:rPr>
              <a:t>D</a:t>
            </a:r>
            <a:r>
              <a:rPr sz="4000" b="1" spc="4" dirty="0">
                <a:solidFill>
                  <a:srgbClr val="C00000"/>
                </a:solidFill>
                <a:latin typeface="Times New Roman" panose="02020603050405020304" pitchFamily="18" charset="0"/>
                <a:cs typeface="Times New Roman" panose="02020603050405020304" pitchFamily="18" charset="0"/>
              </a:rPr>
              <a:t>L</a:t>
            </a:r>
            <a:r>
              <a:rPr sz="4000" b="1" spc="0" dirty="0">
                <a:solidFill>
                  <a:srgbClr val="C00000"/>
                </a:solidFill>
                <a:latin typeface="Times New Roman" panose="02020603050405020304" pitchFamily="18" charset="0"/>
                <a:cs typeface="Times New Roman" panose="02020603050405020304" pitchFamily="18" charset="0"/>
              </a:rPr>
              <a:t>C</a:t>
            </a:r>
            <a:endParaRPr sz="4000" b="1" dirty="0">
              <a:solidFill>
                <a:srgbClr val="C0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B528CA9-BD67-7EAB-8071-E2D41943A414}"/>
              </a:ext>
            </a:extLst>
          </p:cNvPr>
          <p:cNvSpPr txBox="1"/>
          <p:nvPr/>
        </p:nvSpPr>
        <p:spPr>
          <a:xfrm>
            <a:off x="3585522" y="4141067"/>
            <a:ext cx="6117770" cy="2226635"/>
          </a:xfrm>
          <a:prstGeom prst="rect">
            <a:avLst/>
          </a:prstGeom>
          <a:noFill/>
        </p:spPr>
        <p:txBody>
          <a:bodyPr wrap="square">
            <a:spAutoFit/>
          </a:bodyPr>
          <a:lstStyle/>
          <a:p>
            <a:pPr marL="12700" marR="57195">
              <a:lnSpc>
                <a:spcPts val="3195"/>
              </a:lnSpc>
              <a:spcBef>
                <a:spcPts val="159"/>
              </a:spcBef>
            </a:pPr>
            <a:r>
              <a:rPr lang="en-US" sz="3600" spc="-9" baseline="1196" dirty="0">
                <a:latin typeface="Times New Roman" panose="02020603050405020304" pitchFamily="18" charset="0"/>
                <a:cs typeface="Times New Roman" panose="02020603050405020304" pitchFamily="18" charset="0"/>
              </a:rPr>
              <a:t>1</a:t>
            </a:r>
            <a:r>
              <a:rPr lang="en-US" sz="3600" spc="0" baseline="1196" dirty="0">
                <a:latin typeface="Times New Roman" panose="02020603050405020304" pitchFamily="18" charset="0"/>
                <a:cs typeface="Times New Roman" panose="02020603050405020304" pitchFamily="18" charset="0"/>
              </a:rPr>
              <a:t>.</a:t>
            </a:r>
            <a:r>
              <a:rPr lang="en-US" sz="3600" spc="-139" baseline="1196"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Lin</a:t>
            </a:r>
            <a:r>
              <a:rPr lang="en-US" sz="2800" spc="-14" dirty="0">
                <a:latin typeface="Times New Roman" panose="02020603050405020304" pitchFamily="18" charset="0"/>
                <a:cs typeface="Times New Roman" panose="02020603050405020304" pitchFamily="18" charset="0"/>
              </a:rPr>
              <a:t>e</a:t>
            </a:r>
            <a:r>
              <a:rPr lang="en-US" sz="2800" spc="0" dirty="0">
                <a:latin typeface="Times New Roman" panose="02020603050405020304" pitchFamily="18" charset="0"/>
                <a:cs typeface="Times New Roman" panose="02020603050405020304" pitchFamily="18" charset="0"/>
              </a:rPr>
              <a:t>ar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a:t>
            </a:r>
            <a:r>
              <a:rPr lang="en-US" sz="2800" spc="-2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F</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ow</a:t>
            </a:r>
            <a:endParaRPr lang="en-US" sz="2800" dirty="0">
              <a:latin typeface="Times New Roman" panose="02020603050405020304" pitchFamily="18" charset="0"/>
              <a:cs typeface="Times New Roman" panose="02020603050405020304" pitchFamily="18" charset="0"/>
            </a:endParaRPr>
          </a:p>
          <a:p>
            <a:pPr marL="12700" marR="57195">
              <a:lnSpc>
                <a:spcPct val="96761"/>
              </a:lnSpc>
              <a:spcBef>
                <a:spcPts val="966"/>
              </a:spcBef>
            </a:pPr>
            <a:r>
              <a:rPr lang="en-US" sz="2000" spc="-9" dirty="0">
                <a:latin typeface="Times New Roman" panose="02020603050405020304" pitchFamily="18" charset="0"/>
                <a:cs typeface="Times New Roman" panose="02020603050405020304" pitchFamily="18" charset="0"/>
              </a:rPr>
              <a:t>2</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I</a:t>
            </a:r>
            <a:r>
              <a:rPr lang="en-US" sz="2800" spc="9" dirty="0">
                <a:latin typeface="Times New Roman" panose="02020603050405020304" pitchFamily="18" charset="0"/>
                <a:cs typeface="Times New Roman" panose="02020603050405020304" pitchFamily="18" charset="0"/>
              </a:rPr>
              <a:t>t</a:t>
            </a:r>
            <a:r>
              <a:rPr lang="en-US" sz="2800" spc="0" dirty="0">
                <a:latin typeface="Times New Roman" panose="02020603050405020304" pitchFamily="18" charset="0"/>
                <a:cs typeface="Times New Roman" panose="02020603050405020304" pitchFamily="18" charset="0"/>
              </a:rPr>
              <a:t>er</a:t>
            </a:r>
            <a:r>
              <a:rPr lang="en-US" sz="2800" spc="9" dirty="0">
                <a:latin typeface="Times New Roman" panose="02020603050405020304" pitchFamily="18" charset="0"/>
                <a:cs typeface="Times New Roman" panose="02020603050405020304" pitchFamily="18" charset="0"/>
              </a:rPr>
              <a:t>at</a:t>
            </a:r>
            <a:r>
              <a:rPr lang="en-US" sz="2800" spc="0" dirty="0">
                <a:latin typeface="Times New Roman" panose="02020603050405020304" pitchFamily="18" charset="0"/>
                <a:cs typeface="Times New Roman" panose="02020603050405020304" pitchFamily="18" charset="0"/>
              </a:rPr>
              <a:t>ive</a:t>
            </a:r>
            <a:r>
              <a:rPr lang="en-US" sz="2800" spc="-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a:t>
            </a:r>
            <a:r>
              <a:rPr lang="en-US" sz="2800" spc="-2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F</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ow</a:t>
            </a:r>
            <a:endParaRPr lang="en-US" sz="2800" dirty="0">
              <a:latin typeface="Times New Roman" panose="02020603050405020304" pitchFamily="18" charset="0"/>
              <a:cs typeface="Times New Roman" panose="02020603050405020304" pitchFamily="18" charset="0"/>
            </a:endParaRPr>
          </a:p>
          <a:p>
            <a:pPr marL="12700">
              <a:lnSpc>
                <a:spcPct val="96761"/>
              </a:lnSpc>
              <a:spcBef>
                <a:spcPts val="1127"/>
              </a:spcBef>
            </a:pPr>
            <a:r>
              <a:rPr lang="en-US" sz="2000" spc="-9" dirty="0">
                <a:latin typeface="Times New Roman" panose="02020603050405020304" pitchFamily="18" charset="0"/>
                <a:cs typeface="Times New Roman" panose="02020603050405020304" pitchFamily="18" charset="0"/>
              </a:rPr>
              <a:t>3</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0" dirty="0">
                <a:latin typeface="Times New Roman" panose="02020603050405020304" pitchFamily="18" charset="0"/>
                <a:cs typeface="Times New Roman" panose="02020603050405020304" pitchFamily="18" charset="0"/>
              </a:rPr>
              <a:t>Ev</a:t>
            </a:r>
            <a:r>
              <a:rPr lang="en-US" sz="2800" spc="-9" dirty="0">
                <a:latin typeface="Times New Roman" panose="02020603050405020304" pitchFamily="18" charset="0"/>
                <a:cs typeface="Times New Roman" panose="02020603050405020304" pitchFamily="18" charset="0"/>
              </a:rPr>
              <a:t>o</a:t>
            </a:r>
            <a:r>
              <a:rPr lang="en-US" sz="2800" spc="0" dirty="0">
                <a:latin typeface="Times New Roman" panose="02020603050405020304" pitchFamily="18" charset="0"/>
                <a:cs typeface="Times New Roman" panose="02020603050405020304" pitchFamily="18" charset="0"/>
              </a:rPr>
              <a:t>lut</a:t>
            </a:r>
            <a:r>
              <a:rPr lang="en-US" sz="2800" spc="9" dirty="0">
                <a:latin typeface="Times New Roman" panose="02020603050405020304" pitchFamily="18" charset="0"/>
                <a:cs typeface="Times New Roman" panose="02020603050405020304" pitchFamily="18" charset="0"/>
              </a:rPr>
              <a:t>i</a:t>
            </a:r>
            <a:r>
              <a:rPr lang="en-US" sz="2800" spc="0" dirty="0">
                <a:latin typeface="Times New Roman" panose="02020603050405020304" pitchFamily="18" charset="0"/>
                <a:cs typeface="Times New Roman" panose="02020603050405020304" pitchFamily="18" charset="0"/>
              </a:rPr>
              <a:t>o</a:t>
            </a:r>
            <a:r>
              <a:rPr lang="en-US" sz="2800" spc="-9" dirty="0">
                <a:latin typeface="Times New Roman" panose="02020603050405020304" pitchFamily="18" charset="0"/>
                <a:cs typeface="Times New Roman" panose="02020603050405020304" pitchFamily="18" charset="0"/>
              </a:rPr>
              <a:t>n</a:t>
            </a:r>
            <a:r>
              <a:rPr lang="en-US" sz="2800" spc="0" dirty="0">
                <a:latin typeface="Times New Roman" panose="02020603050405020304" pitchFamily="18" charset="0"/>
                <a:cs typeface="Times New Roman" panose="02020603050405020304" pitchFamily="18" charset="0"/>
              </a:rPr>
              <a:t>a</a:t>
            </a:r>
            <a:r>
              <a:rPr lang="en-US" sz="2800" spc="9" dirty="0">
                <a:latin typeface="Times New Roman" panose="02020603050405020304" pitchFamily="18" charset="0"/>
                <a:cs typeface="Times New Roman" panose="02020603050405020304" pitchFamily="18" charset="0"/>
              </a:rPr>
              <a:t>r</a:t>
            </a:r>
            <a:r>
              <a:rPr lang="en-US" sz="2800" spc="0" dirty="0">
                <a:latin typeface="Times New Roman" panose="02020603050405020304" pitchFamily="18" charset="0"/>
                <a:cs typeface="Times New Roman" panose="02020603050405020304" pitchFamily="18" charset="0"/>
              </a:rPr>
              <a:t>y</a:t>
            </a:r>
            <a:r>
              <a:rPr lang="en-US" sz="2800" spc="-34"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 Flow</a:t>
            </a:r>
            <a:endParaRPr lang="en-US" sz="2800" dirty="0">
              <a:latin typeface="Times New Roman" panose="02020603050405020304" pitchFamily="18" charset="0"/>
              <a:cs typeface="Times New Roman" panose="02020603050405020304" pitchFamily="18" charset="0"/>
            </a:endParaRPr>
          </a:p>
          <a:p>
            <a:pPr marL="12700" marR="57195">
              <a:lnSpc>
                <a:spcPct val="96761"/>
              </a:lnSpc>
              <a:spcBef>
                <a:spcPts val="1102"/>
              </a:spcBef>
            </a:pPr>
            <a:r>
              <a:rPr lang="en-US" sz="2000" spc="-9" dirty="0">
                <a:latin typeface="Times New Roman" panose="02020603050405020304" pitchFamily="18" charset="0"/>
                <a:cs typeface="Times New Roman" panose="02020603050405020304" pitchFamily="18" charset="0"/>
              </a:rPr>
              <a:t>4</a:t>
            </a:r>
            <a:r>
              <a:rPr lang="en-US" sz="2000" spc="0" dirty="0">
                <a:latin typeface="Times New Roman" panose="02020603050405020304" pitchFamily="18" charset="0"/>
                <a:cs typeface="Times New Roman" panose="02020603050405020304" pitchFamily="18" charset="0"/>
              </a:rPr>
              <a:t>.</a:t>
            </a:r>
            <a:r>
              <a:rPr lang="en-US" sz="2000" spc="-1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a</a:t>
            </a:r>
            <a:r>
              <a:rPr lang="en-US" sz="2800" spc="9" dirty="0">
                <a:latin typeface="Times New Roman" panose="02020603050405020304" pitchFamily="18" charset="0"/>
                <a:cs typeface="Times New Roman" panose="02020603050405020304" pitchFamily="18" charset="0"/>
              </a:rPr>
              <a:t>r</a:t>
            </a:r>
            <a:r>
              <a:rPr lang="en-US" sz="2800" spc="0" dirty="0">
                <a:latin typeface="Times New Roman" panose="02020603050405020304" pitchFamily="18" charset="0"/>
                <a:cs typeface="Times New Roman" panose="02020603050405020304" pitchFamily="18" charset="0"/>
              </a:rPr>
              <a:t>a</a:t>
            </a:r>
            <a:r>
              <a:rPr lang="en-US" sz="2800" spc="4" dirty="0">
                <a:latin typeface="Times New Roman" panose="02020603050405020304" pitchFamily="18" charset="0"/>
                <a:cs typeface="Times New Roman" panose="02020603050405020304" pitchFamily="18" charset="0"/>
              </a:rPr>
              <a:t>l</a:t>
            </a:r>
            <a:r>
              <a:rPr lang="en-US" sz="2800" spc="0" dirty="0">
                <a:latin typeface="Times New Roman" panose="02020603050405020304" pitchFamily="18" charset="0"/>
                <a:cs typeface="Times New Roman" panose="02020603050405020304" pitchFamily="18" charset="0"/>
              </a:rPr>
              <a:t>lel</a:t>
            </a:r>
            <a:r>
              <a:rPr lang="en-US" sz="2800" spc="-39" dirty="0">
                <a:latin typeface="Times New Roman" panose="02020603050405020304" pitchFamily="18" charset="0"/>
                <a:cs typeface="Times New Roman" panose="02020603050405020304" pitchFamily="18" charset="0"/>
              </a:rPr>
              <a:t> </a:t>
            </a:r>
            <a:r>
              <a:rPr lang="en-US" sz="2800" spc="-139" dirty="0">
                <a:latin typeface="Times New Roman" panose="02020603050405020304" pitchFamily="18" charset="0"/>
                <a:cs typeface="Times New Roman" panose="02020603050405020304" pitchFamily="18" charset="0"/>
              </a:rPr>
              <a:t>P</a:t>
            </a:r>
            <a:r>
              <a:rPr lang="en-US" sz="2800" spc="0" dirty="0">
                <a:latin typeface="Times New Roman" panose="02020603050405020304" pitchFamily="18" charset="0"/>
                <a:cs typeface="Times New Roman" panose="02020603050405020304" pitchFamily="18" charset="0"/>
              </a:rPr>
              <a:t>roce</a:t>
            </a:r>
            <a:r>
              <a:rPr lang="en-US" sz="2800" spc="4" dirty="0">
                <a:latin typeface="Times New Roman" panose="02020603050405020304" pitchFamily="18" charset="0"/>
                <a:cs typeface="Times New Roman" panose="02020603050405020304" pitchFamily="18" charset="0"/>
              </a:rPr>
              <a:t>s</a:t>
            </a:r>
            <a:r>
              <a:rPr lang="en-US" sz="2800" spc="0" dirty="0">
                <a:latin typeface="Times New Roman" panose="02020603050405020304" pitchFamily="18" charset="0"/>
                <a:cs typeface="Times New Roman" panose="02020603050405020304" pitchFamily="18" charset="0"/>
              </a:rPr>
              <a:t>s Flow</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3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23966-3964-DD1C-0920-796EA94A38A2}"/>
              </a:ext>
            </a:extLst>
          </p:cNvPr>
          <p:cNvSpPr>
            <a:spLocks noGrp="1"/>
          </p:cNvSpPr>
          <p:nvPr>
            <p:ph type="dt" sz="half" idx="10"/>
          </p:nvPr>
        </p:nvSpPr>
        <p:spPr/>
        <p:txBody>
          <a:bodyPr/>
          <a:lstStyle/>
          <a:p>
            <a:pPr>
              <a:defRPr/>
            </a:pPr>
            <a:fld id="{99606259-54C2-4506-8334-1E7613F75F9D}" type="datetime1">
              <a:rPr lang="en-US" smtClean="0"/>
              <a:pPr>
                <a:defRPr/>
              </a:pPr>
              <a:t>5/20/2024</a:t>
            </a:fld>
            <a:endParaRPr lang="en-US" dirty="0"/>
          </a:p>
        </p:txBody>
      </p:sp>
      <p:sp>
        <p:nvSpPr>
          <p:cNvPr id="3" name="Slide Number Placeholder 2">
            <a:extLst>
              <a:ext uri="{FF2B5EF4-FFF2-40B4-BE49-F238E27FC236}">
                <a16:creationId xmlns:a16="http://schemas.microsoft.com/office/drawing/2014/main" id="{7886E2C1-8ADF-D13E-DFD6-C07E7774C6EB}"/>
              </a:ext>
            </a:extLst>
          </p:cNvPr>
          <p:cNvSpPr>
            <a:spLocks noGrp="1"/>
          </p:cNvSpPr>
          <p:nvPr>
            <p:ph type="sldNum" sz="quarter" idx="12"/>
          </p:nvPr>
        </p:nvSpPr>
        <p:spPr/>
        <p:txBody>
          <a:bodyPr/>
          <a:lstStyle/>
          <a:p>
            <a:pPr>
              <a:defRPr/>
            </a:pPr>
            <a:fld id="{7B404554-E1DE-4E15-865B-5D60C00DD439}" type="slidenum">
              <a:rPr lang="en-US" altLang="en-US" smtClean="0"/>
              <a:pPr>
                <a:defRPr/>
              </a:pPr>
              <a:t>99</a:t>
            </a:fld>
            <a:endParaRPr lang="en-US" altLang="en-US"/>
          </a:p>
        </p:txBody>
      </p:sp>
      <p:sp>
        <p:nvSpPr>
          <p:cNvPr id="5" name="TextBox 4">
            <a:extLst>
              <a:ext uri="{FF2B5EF4-FFF2-40B4-BE49-F238E27FC236}">
                <a16:creationId xmlns:a16="http://schemas.microsoft.com/office/drawing/2014/main" id="{F5466755-CCE2-E6F8-17C0-0703B21DB234}"/>
              </a:ext>
            </a:extLst>
          </p:cNvPr>
          <p:cNvSpPr txBox="1"/>
          <p:nvPr/>
        </p:nvSpPr>
        <p:spPr>
          <a:xfrm>
            <a:off x="1692166" y="295275"/>
            <a:ext cx="8103475" cy="615553"/>
          </a:xfrm>
          <a:prstGeom prst="rect">
            <a:avLst/>
          </a:prstGeom>
          <a:noFill/>
        </p:spPr>
        <p:txBody>
          <a:bodyPr wrap="square">
            <a:spAutoFit/>
          </a:bodyPr>
          <a:lstStyle/>
          <a:p>
            <a:pPr algn="just"/>
            <a:r>
              <a:rPr lang="en-US" sz="3400" b="1" i="0" dirty="0">
                <a:solidFill>
                  <a:srgbClr val="C00000"/>
                </a:solidFill>
                <a:effectLst/>
                <a:highlight>
                  <a:srgbClr val="FFFFFF"/>
                </a:highlight>
                <a:latin typeface="Times New Roman" panose="02020603050405020304" pitchFamily="18" charset="0"/>
                <a:cs typeface="Times New Roman" panose="02020603050405020304" pitchFamily="18" charset="0"/>
              </a:rPr>
              <a:t>Software Development Life Cycle (SDLC)</a:t>
            </a:r>
          </a:p>
        </p:txBody>
      </p:sp>
      <p:pic>
        <p:nvPicPr>
          <p:cNvPr id="8" name="Picture 2" descr="Software Development Life Cycle(SDLC)">
            <a:extLst>
              <a:ext uri="{FF2B5EF4-FFF2-40B4-BE49-F238E27FC236}">
                <a16:creationId xmlns:a16="http://schemas.microsoft.com/office/drawing/2014/main" id="{347EF473-EA75-AD33-D1D7-AEF36861B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595" y="1063625"/>
            <a:ext cx="8615254"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27908</TotalTime>
  <Words>7231</Words>
  <Application>Microsoft Office PowerPoint</Application>
  <PresentationFormat>Widescreen</PresentationFormat>
  <Paragraphs>879</Paragraphs>
  <Slides>112</Slides>
  <Notes>9</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Arial</vt:lpstr>
      <vt:lpstr>Calibri</vt:lpstr>
      <vt:lpstr>Calibri Light</vt:lpstr>
      <vt:lpstr>Century Gothic</vt:lpstr>
      <vt:lpstr>erdana</vt:lpstr>
      <vt:lpstr>inter-bold</vt:lpstr>
      <vt:lpstr>inter-regular</vt:lpstr>
      <vt:lpstr>Noto Sans Symbols</vt:lpstr>
      <vt:lpstr>Nunito</vt:lpstr>
      <vt:lpstr>Source Sans 3</vt:lpstr>
      <vt:lpstr>Times</vt:lpstr>
      <vt:lpstr>Times New Roman</vt:lpstr>
      <vt:lpstr>Trebuchet MS</vt:lpstr>
      <vt:lpstr>Wingdings</vt:lpstr>
      <vt:lpstr>Office Theme</vt:lpstr>
      <vt:lpstr>                              SOFTWARE ENGINEERING  &amp;  PROJECT MANAGEMENT(21CS61) </vt:lpstr>
      <vt:lpstr>Course Objectives</vt:lpstr>
      <vt:lpstr>Course Outcomes</vt:lpstr>
      <vt:lpstr>Modules</vt:lpstr>
      <vt:lpstr>PowerPoint Presentation</vt:lpstr>
      <vt:lpstr>Text books and Reference books</vt:lpstr>
      <vt:lpstr>SE&amp;PM - Module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Verification vs Validation</vt:lpstr>
      <vt:lpstr>Software Engineering Ethics</vt:lpstr>
      <vt:lpstr>Software Engineering Ethics</vt:lpstr>
      <vt:lpstr>Issues of professional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SDLC Models </vt:lpstr>
      <vt:lpstr>PowerPoint Presentation</vt:lpstr>
      <vt:lpstr>Requirement Engineering </vt:lpstr>
      <vt:lpstr>Requirement Engineering Process </vt:lpstr>
      <vt:lpstr>Software Requirements</vt:lpstr>
      <vt:lpstr>PowerPoint Presentation</vt:lpstr>
      <vt:lpstr>Waterfall model </vt:lpstr>
      <vt:lpstr>PowerPoint Presentation</vt:lpstr>
      <vt:lpstr>Waterfall model</vt:lpstr>
      <vt:lpstr>Waterfall model</vt:lpstr>
      <vt:lpstr>Waterfall model</vt:lpstr>
      <vt:lpstr>When to use SDLC Waterfall Model? </vt:lpstr>
      <vt:lpstr>Advantages of Waterfall model </vt:lpstr>
      <vt:lpstr>Disadvantages of Waterfall model </vt:lpstr>
      <vt:lpstr>Evolutionary Process Models </vt:lpstr>
      <vt:lpstr>Incremental Process Model  </vt:lpstr>
      <vt:lpstr>PowerPoint Presentation</vt:lpstr>
      <vt:lpstr>The various phases of incremental model</vt:lpstr>
      <vt:lpstr>When we use the Incremental Model? </vt:lpstr>
      <vt:lpstr>Advantage of Incremental Model </vt:lpstr>
      <vt:lpstr>Disadvantage of Incremental Model </vt:lpstr>
      <vt:lpstr>Iterative Model </vt:lpstr>
      <vt:lpstr>PowerPoint Presentation</vt:lpstr>
      <vt:lpstr>The various phases of Iterative model  </vt:lpstr>
      <vt:lpstr>When to use the Iterative Model? </vt:lpstr>
      <vt:lpstr>Advantage of Iterative Model </vt:lpstr>
      <vt:lpstr>Disadvantage of Iterative Model </vt:lpstr>
      <vt:lpstr>PowerPoint Presentation</vt:lpstr>
      <vt:lpstr>Spiral Model </vt:lpstr>
      <vt:lpstr>PowerPoint Presentation</vt:lpstr>
      <vt:lpstr>When to use Spiral Model? </vt:lpstr>
      <vt:lpstr>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testing</vt:lpstr>
      <vt:lpstr>Importance of Software Testing </vt:lpstr>
      <vt:lpstr>Need for Software Testing </vt:lpstr>
      <vt:lpstr>PowerPoint Presentation</vt:lpstr>
      <vt:lpstr>PowerPoint Presentation</vt:lpstr>
      <vt:lpstr>PowerPoint Presentation</vt:lpstr>
      <vt:lpstr>PowerPoint Presentation</vt:lpstr>
      <vt:lpstr>Concurrent development model</vt:lpstr>
      <vt:lpstr>PowerPoint Presentation</vt:lpstr>
      <vt:lpstr>PowerPoint Presentation</vt:lpstr>
      <vt:lpstr>Software Myths in Software Engineering </vt:lpstr>
      <vt:lpstr>Software Myths in Software Engineering </vt:lpstr>
      <vt:lpstr>How to Avoid Software Myths </vt:lpstr>
      <vt:lpstr>Revision</vt:lpstr>
      <vt:lpstr>PowerPoint Presentation</vt:lpstr>
      <vt:lpstr>PowerPoint Presentation</vt:lpstr>
      <vt:lpstr>PowerPoint Presentation</vt:lpstr>
      <vt:lpstr>PowerPoint Presentation</vt:lpstr>
      <vt:lpstr>PowerPoint Presentation</vt:lpstr>
      <vt:lpstr>PowerPoint Presentation</vt:lpstr>
      <vt:lpstr>Verification vs Validation</vt:lpstr>
      <vt:lpstr>PowerPoint Presentation</vt:lpstr>
      <vt:lpstr>PowerPoint Presentation</vt:lpstr>
      <vt:lpstr>PowerPoint Presentation</vt:lpstr>
      <vt:lpstr>Requirement Engineering Process </vt:lpstr>
      <vt:lpstr>Software Requirements</vt:lpstr>
      <vt:lpstr>PowerPoint Presentation</vt:lpstr>
      <vt:lpstr>Evolutionary Process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Way Forward…</dc:title>
  <dc:creator>Windows User</dc:creator>
  <cp:lastModifiedBy>manojcmrit@outlook.com</cp:lastModifiedBy>
  <cp:revision>1760</cp:revision>
  <cp:lastPrinted>2017-12-21T07:08:41Z</cp:lastPrinted>
  <dcterms:created xsi:type="dcterms:W3CDTF">2017-08-03T09:47:51Z</dcterms:created>
  <dcterms:modified xsi:type="dcterms:W3CDTF">2024-05-20T15:05:41Z</dcterms:modified>
</cp:coreProperties>
</file>